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ink/ink10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.xml" ContentType="application/inkml+xml"/>
  <Override PartName="/ppt/ink/ink20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773" r:id="rId3"/>
    <p:sldId id="1046" r:id="rId5"/>
    <p:sldId id="1028" r:id="rId6"/>
    <p:sldId id="1011" r:id="rId7"/>
    <p:sldId id="997" r:id="rId8"/>
    <p:sldId id="1016" r:id="rId9"/>
    <p:sldId id="1018" r:id="rId10"/>
    <p:sldId id="1019" r:id="rId11"/>
    <p:sldId id="1020" r:id="rId12"/>
    <p:sldId id="1021" r:id="rId13"/>
    <p:sldId id="1022" r:id="rId14"/>
    <p:sldId id="1023" r:id="rId15"/>
    <p:sldId id="1024" r:id="rId16"/>
    <p:sldId id="1043" r:id="rId17"/>
    <p:sldId id="1044" r:id="rId18"/>
    <p:sldId id="1025" r:id="rId19"/>
    <p:sldId id="1045" r:id="rId20"/>
    <p:sldId id="1026" r:id="rId21"/>
    <p:sldId id="1042" r:id="rId22"/>
    <p:sldId id="991" r:id="rId23"/>
  </p:sldIdLst>
  <p:sldSz cx="12190095" cy="6858000"/>
  <p:notesSz cx="6858000" cy="992632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u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76FF"/>
    <a:srgbClr val="996633"/>
    <a:srgbClr val="C0504D"/>
    <a:srgbClr val="F39C12"/>
    <a:srgbClr val="0096FF"/>
    <a:srgbClr val="A5C067"/>
    <a:srgbClr val="FF6600"/>
    <a:srgbClr val="86A051"/>
    <a:srgbClr val="9BBB59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43" autoAdjust="0"/>
    <p:restoredTop sz="94153" autoAdjust="0"/>
  </p:normalViewPr>
  <p:slideViewPr>
    <p:cSldViewPr>
      <p:cViewPr>
        <p:scale>
          <a:sx n="70" d="100"/>
          <a:sy n="70" d="100"/>
        </p:scale>
        <p:origin x="396" y="225"/>
      </p:cViewPr>
      <p:guideLst>
        <p:guide orient="horz" pos="2136"/>
        <p:guide pos="3851"/>
      </p:guideLst>
    </p:cSldViewPr>
  </p:slideViewPr>
  <p:outlineViewPr>
    <p:cViewPr>
      <p:scale>
        <a:sx n="33" d="100"/>
        <a:sy n="33" d="100"/>
      </p:scale>
      <p:origin x="0" y="465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4050" y="-108"/>
      </p:cViewPr>
      <p:guideLst>
        <p:guide orient="horz" pos="3092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4574F-E74A-4E74-A796-A6F6A590D5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3166E-104F-423A-A7C7-83C46CB6460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839 501,'3'0,"1"0,-1 0,0 0,1 0,0 0,1 0,0 0,-2 0,1 0,-1 0,0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765 795,'3'0,"0"-1,0-1,3 1,-3 0,2 1,-2 0,1 0,0 0,0 0,-1 0,0 0,0 0,1 0,-1-1,3 1,-1 0,1 0,3 0,-2 0,-1 0,3 0,-4 0,3 0,-1 0,0 0,1 0,1 0,-1 0,1 0,-2 0,-1 0,-1 0,-1 0,0 0,-1 0,1 0,-1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793 219,'4'0,"-1"0,0 0,1 2,-1-2,1 0,-1 0,1 0,-1 0,0 0,0 0,2 0,-1 0,1 0,0 0,-2 0,1 0,-1 0,0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1213 210,'4'0,"-1"0,0 0,1 0,0 0,-1 0,0 0,0 0,1 0,-1 0,1 0,-1 0,0 0,1 0,-1 0,0 0,0 0,0 0,0 0,0 0,0 0,0 0,0 0,0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474 534,'3'0,"0"1,0-1,2 1,-1-1,1 0,-2 0,0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1374 539,'7'0,"-4"1,1-1,2 1,-2-1,-1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475 615,'3'1,"2"0,-2-1,0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1378 630,'6'1,"-2"1,-1-1,0-1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400 168,'5'0,"0"-1,2 1,3 0,2 0,1 0,2 2,0-2,-2 0,1 1,-1-1,-3 0,-1 0,-3 0,-2 0,1 0,-1 0,0 0,1 0,2 0,3 0,-2 0,2 0,0 0,0 0,-1-1,-6 1,1 0,-1-1,0 0,0 1,1 0,0 0,-1 0,0 0,0 0,1 0,-1 0,1 0,-1 0,0 0,0 0,1 0,0 0,-1 0,1 0,-1 0,2 0,5 0,0 0,3 0,-1 0,1 0,1 1,-3-1,-2 0,-1 0,-4 0,-1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878 168,'3'0,"1"0,0 1,2-1,-3 1,1-1,0 0,1 0,5 0,-2 0,1 0,-4 0,0 0,-1 0,0 0,-1 0,0 1,0-1,0 0,0 0,0 0,0 0,0 1,0-1,2 0,-1 0,0 0,0 0,0 0,-1 0,0 0,2 0,-1 0,0 0,1 0,-2 0,1 0,0 0,-1 0,0 1,0-1,0 0,0 0,0 0,0 0,0 0,0 0,0 0,3-1,-3 1,2 0,4 0,-2 0,-1 0,1 0,-2 0,-1 0,-1 0,0 0,1-1,-1 1,0 0,0 0,2 0,-2 0,0 0,0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1215 180,'3'-1,"1"1,3 0,1 0,6 0,2 0,-1 0,5 0,1 0,4 0,-4-2,1 1,-6-1,-2 1,-4 0,-5 1,-2-1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1467 170,'3'0,"0"0,1 0,0 0,-1 0,1 0,-1-1,2 0,-1 1,-1-1,0 0,1 1,2 0,-2 0,1 0,0 0,3 0,3 0,-5 0,0-1,1 0,-2 1,-1-1,0 1,-1-1,1 1,0 0,1 0,0 0,0 0,2 0,-2-1,2 1,-3 0,-1 0,0-1,0 1,0 0,0 0,0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870 423,'2'0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453 220,'10'0,"0"0,1 0,3 0,-1-1,-1-1,0 1,-4 1,1 0,-4 0,2-1,-1 1,0 0,-1 0,-1 0,-1 0,0 0,0-1,0 1,0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955 211,'6'0,"-1"0,-2 1,0-1,0 0,0 0,1 0,2 0,-3 0,2 0,-2 0,2 0,-2 0,3 0,-3 0,0 0,1 0,0 0,0 0,0 0,2 0,6 0,0 0,-1 0,-1 0,-1 0,-2 0,-1 0,-2 0,0 0,-1 0,1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119 265,'6'1,"3"0,1 2,2-1,2 0,1-1,-2 0,4-1,-2 2,-2-2,0 1,-1-1,-3 0,-4 0,0 0,-1 0,-1 0,0 0,0 0,0 0,0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714 881,'6'2,"-1"-1,-2 0,2 1,1-1,-1 1,1-1,0 1,-3-1,3 2,-2-3,1 1,-1-1,1 0,-2 0,1 0,1 0,0 0,-1 0,1 0,-1 0,-1 0,2 0,-1 0,0 0,0 0,1 0,1 0,3 0,-1-1,1 1,-1 0,4 0,-2 0,0-1,2 1,-1 0,0 0,-1 0,0 0,-4 0,3-1,-2 1,-2 0,0 0,0 0,0 0,1 0,-3 0,1 0,0-1,-1 1,2-1,-2 0,0 1,1 0,1 0,0 0,1 1,-1-1,-2 0,1 0,-1 0,1 1,0 0,2 0,-3 0,3-1,-1 0,-1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954 231,'8'0,"-3"0,7 1,-2-1,5 0,0 1,2-1,1 0,-2 0,1 0,-2 0,-2 0,-1 0,-1 0,-1 0,1 0,-6-1,2 1,-2 0,2 0,-2-1,2 1,5 0,-2 0,1 0,1 0,-2 0,2 0,-5 0,-1 0,1 0,-3 0,0 0,0 0,0 0,-1 0,0 0,1 0,-1 0,1 0,-1-1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1658 234,'7'0,"0"0,-1 0,-1 1,1 0,-3 0,0 0,0-1,0 0,0 0,2 0,-1 0,0 0,1 0,-2 0,1 0,0 0,-1-1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641 287,'6'0,"-2"0,2 0,2 0,1 0,1 0,0 0,-2 0,2 1,-1-1,1 0,-2 1,-1-1,-2 0,0 0,-2 0,0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824 289,'3'1,"7"0,0-1,4 1,-2-1,1 0,-1 0,1 0,0 2,-1-2,-4 0,2 0,-1 0,-1 0,-1 0,1 1,-1-1,2 0,-3 0,0 0,-3 0,1 0,-1 0,0 0,2 0,2 0,0 0,3 0,-2 0,2 0,-3-1,0 1,-2-1,1 1,1-2,-3 2,1-1,0 1,1 0,-1 0,0 0,0 0,-1 0,0 0,-1 0,0 0,0 1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1375 287,'5'0,"1"1,-1-1,3 0,-1 0,3 2,2-2,0 1,3 0,0-1,0 0,-2 2,0-2,-3 0,-3 0,0-1,-4 1,0 0,5 0,0 1,4-1,0 1,1-1,2 0,0 1,-3-1,-7 0,0 0,-2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1673 290,'4'0,"2"0,-1 0,1 0,-1 0,0 0,0 0,5 0,2 0,-1 0,1 0,-2 0,0 0,-2 0,-4 0,0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425 188,'10'1,"-3"0,2 0,1 0,0-1,-2 2,1-2,-5 0,1 0,-1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639 330,'6'3,"4"1,1-1,-1-2,0 1,0 0,-1-2,-4 1,-1-1,-1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611 389,'3'0,"1"-1,0 1,-1-1,1 1,0-1,1 0,-1 1,1-1,-1 0,2 0,-1 1,2 0,-2 0,0-1,-2 1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784 617,'6'2,"-1"0,3 1,-3-2,2-1,-2 1,0-1,1 1,-2-1,1 0,-2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202 673,'3'0,"1"1,-1-1,0 1,0-1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851 681,'3'0,"1"0,-1 0,2 0,-1 0,1 0,0 0,1 0,-1 0,0 0,-2 0,0 0,0 0,2 0,-1 0,0 0,-1 0,0 0,0 0,0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639 731,'6'0,"1"2,2-1,1 2,-1-2,-2-1,-2 1,-1-1,0 0,2 0,-1 0,2 0,3 0,-2 0,1 0,1 0,-5 0,0 0,-2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04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636 789,'5'0,"-2"1,1-1,-1 0,0 0,1 0,2 0,-2 0,0 0,-1 0,0 0,1 0,-1 0,0 0,3 0,-3 0,1 0,0 0,0 0,0 0,1 0,-2 0,1 0,1 0,-1 0,1 0,0 0,-1 0,1 0,-1 1,1-1,-2 0,3 1,-1-1,1 1,-3-1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355 162,'3'0,"0"0,0 0,1-1,-1 1,2 0,-2 1,0-1,0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473 167,'3'0,"0"-1,0 1,1 0,1-1,-1 1,-1 0,0 0,1 0,-1 0,1 0,0 0,1-1,-2 1,0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590 170,'6'0,"-3"0,0 0,0 1,1-1,-1 0,1 0,-1 0,2 0,-2 0,2 0,-2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565 189,'4'0,"0"0,0 0,0 0,2 0,1 0,3 0,-2 0,1 0,-2-1,-2-1,-2 2,0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719 170,'4'0,"-1"0,0 0,1 0,0 0,0 0,-1 0,0 0,0 0,1 0,0 0,1 0,-2 0,4 0,1 0,2 0,0 0,0 0,0 0,-3 0,0 0,-3 0,-1 0,0 0,1 0,-1 0,1 0,1 0,-2 0,2 0,1 0,-3 0,2 0,0 0,-2 0,0 0,0 0,0 0,0 0,0 0,0 0,1 0,-1 0,3 0,-3 0,0 0,0 0,1 0,1 0,-2 0,2 0,-1 0,-1-1,2 1,-2 0,0 0,3 0,-1 0,3 0,1 0,-1 0,0 0,2 0,-4 0,0 0,1 0,-2 0,-1 0,1 0,-1 0,1 0,-2 0,0 0,1 0,-1 0,1 0,0 0,-1 0,2 0,0 0,-1 0,1 0,-1 0,0 0,2 0,-2 0,1 0,2 0,1 0,0 0,-1 0,-2 0,0 0,-2 0,0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320 761,'5'1,"-2"1,1-1,-1 0,0 0,0 0,1 1,0-1,0 0,0 0,1 0,-2-1,1 1,-1-1,3 0,-2 0,0 0,-1 0,1 0,-1 0,0 0,0 0,1 0,1 0,3 0,1 0,-3 0,1 0,0 0,-3 0,1 0,-2 0,1 0,0-1,1 0,-1 0,0 0,-1 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531 757,'3'0,"1"0,0 0,-1 0,4 0,-2 0,2 0,-1 0,3 0,1-1,-2 1,1 0,-4-1,1 0,-3 1,0-1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687 756,'4'0,"-1"0,1 0,2 0,3 0,-1 0,2 0,0 0,-3 0,2 0,-4-2,2 1,-2 1,-1-1,0 1,0 0,-1 0,1 0,-1 0,1 0,-1 0,0 0,1 0,0 0,0 0,-1 0,0 1,0-1,1 1,-1-1,1 1,0-1,-1 1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938 760,'3'0,"2"0,0 1,2 0,2 0,-2-1,1 1,4-1,1 2,-1-2,3 1,-2-1,-1 0,-4 0,-2 0,-3 0,1 0,-1 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1248 760,'3'0,"0"0,0 0,0 0,0 0,0 0,1 0,-1 0,0 0,0 0,0 0,0 0,0 0,0 0,0 0,0 0,0 0,0 0,0 0,1 0,3 0,-3 0,1 0,3 0,-2 0,0 0,1 0,-2 0,-1 0,-1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1560 766,'5'0,"-1"0,-1 0,2 0,-1 0,3 0,-4 0,2 0,2 0,-2 0,1 0,-1 0,0 0,-2 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1709 758,'3'0,"1"1,2-1,0 0,-2 0,1 0,-2 0,0 0,1-1,-1 1,1-1,-1 0,0 1,0-1,0 0,0 1,1-1,-1 1,0 0,1 0,0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1157 413,'9'0,"-3"0,1 0,-1 0,-1 0,-1 0,-1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1159 477,'4'0,"-1"0,0 0,0 0,1 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742 188,'5'0,"0"0,2 0,-1 0,3 2,1-2,-2 0,-1 0,0 0,-2 0,2 0,0 0,-1 0,4 0,0 0,2 0,0 0,-2 0,0 0,-2 0,-3 0,1 0,-1 0,-2 0,0 0,1 0,1 0,-1 0,0 0,0 0,0 0,1 0,-1 0,2 0,1 0,0 0,-2 0,-1 0,0 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1154 544,'3'0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591 407,'3'0,"0"0,1 1,2 0,1 2,1-2,1 0,1 2,-1-2,0 0,-1 0,1 1,-4-1,2-1,0 1,1-1,-2 0,-1 0,-2 0,0 0,0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792 750,'7'1,"-3"0,1-1,0 1,-1 0,-1-1,1 1,-1-1,1 0,0 0,-1 1,2-1,-1 0,-1 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24: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789 756,'4'0,"0"1,1-1,-1 0,0 0,1 0,-2 0,0 0,0 1,0-1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206 255,'3'0,"0"0,0 0,1 0,0 0,0 0,0 0,1 0,0 0,2 0,0 0,-1 0,4 0,-1 0,1-2,0 2,-2 0,-1 0,2 0,-4 0,3 0,-1 0,-2 0,5 1,-1 0,-1-1,1 0,-1 1,1-1,-1 1,1-1,-4 2,-1-2,0 0,-1 0,1 1,0-1,0 1,0-1,1 1,0-1,0 0,2 0,-2 0,0 0,2 0,-2 0,0 0,0 0,1 0,-3 0,0 0,0 0,0 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798 244,'3'0,"0"0,0 0,0 0,1 0,-1 0,3 0,-3 0,1 0,-1 0,0 0,0 0,0 0,0 0,0 0,0 0,0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917 244,'4'0,"0"0,0 0,-1 0,2-1,-1 1,1 0,-1 0,2 0,-3 0,1-1,0 1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1034 245,'5'0,"1"0,-1-1,1 1,0 0,3 0,-4 0,2 0,-1 0,3 0,-1 0,-1 0,0 0,-2 0,0 0,0 0,-1 0,1 0,-1 0,-1-1,1 1,0 0,-1 0,2 0,-2 0,1 0,-1 0,0 0,3 0,-1 0,-1 0,1 0,-1 0,-1 0,0 0,0 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1454 250,'3'0,"0"0,4 0,-1 0,0 0,3 0,-4 0,3 0,-1 0,-2 0,0 0,-1 0,-1 0,0 0,1 0,0 0,0 0,-1 0,0 0,3 0,-1 0,1 1,-1-1,-1 1,0-1,-1 1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1668 248,'4'0,"0"0,-1 0,2 0,2-1,3 1,1-1,-1 1,3 0,0-2,-1 2,0 0,-5-1,-4 1,0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1116 187,'3'0,"1"0,0 0,-1 0,0 0,0 0,1 0,1 0,-2 0,3 0,-3 0,2 0,-1 0,1 0,-2 0,2 0,-2 0,2 0,-1 0,2 0,-2 0,3 0,-2 0,-1 0,-1-1,1 1,1-1,-2 1,1 0,0 0,-1 0,1 0,1 0,-2 0,0 0,0 0,0 0,0 0,1 0,-1 0,0 0,0 0,1 1,0-1,-1 0,0 0,1 0,-1 1,0-1,0 1,0-1,0 1,0 0,0-1,0 0,0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174 297,'4'0,"-1"-1,2 1,-1-1,0 1,1 0,-2 0,1 0,-1 0,0 0,2 0,-1 0,0 0,-1 1,3-1,-3 0,1 0,0 0,1 0,-2 0,1 0,-1 0,1 0,0 0,0 0,1 0,-2 0,0 0,0 0,0 0,2 1,1-1,-2 0,0 0,-1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426 288,'3'1,"1"-1,-1 0,0 0,0 0,2 0,-1 0,1 0,0 0,0 0,0 0,-1 0,0 0,1 0,-2 0,2 0,-1 0,1 1,-1-1,2 0,1 1,1-1,-2 1,1-1,-2 0,0 1,1 0,-1-1,3 1,-1 0,4 1,0-2,-2 0,1 0,-3 0,-1 0,-2 0,-1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738 291,'8'0,"-5"0,2 0,0 0,4 0,-5 0,2 0,1 0,-1 0,1 0,-2 0,1 0,-1 0,0 0,-2 0,0 0,0 0,1 0,0 0,-1 0,1 0,0 0,1 0,-2 0,0 0,1 1,1-1,1 0,0 0,-2 0,0 0,0 0,-1 0,0 0,0 0,0 0,1 0,0 0,0 0,1 0,0 0,2 0,-2 0,0 0,-1 0,1 0,-1 0,-1-1,1 1,1 0,-1-1,3 1,-3 0,-1 0,2 0,-1 0,-1 0,1 0,-1 0,0 0,1 0,1 0,-1 0,0 0,-1 0,0 0,0 0,1 0,-1 0,0 0,3 0,-2 0,1 0,-1 0,-1 0,2 0,-1 0,0 0,0 1,0-1,-1 1,0-1,0 0,0 0,0 0,0 0,1 0,-1 0,1 0,-1 0,0 0,0 0,0 1,0-1,1 0,-1 1,0-1,0 0,0 0,0 0,0 0,1 0,-1 0,0 0,1 0,0 0,1 0,0 0,1 1,-3-1,2 0,-1 0,-1 0,0 0,1 1,0-1,-1 0,1 0,-1 0,1 0,2 0,-3 0,0 0,0-1,0 0,0 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1555 290,'3'0,"0"0,0 0,2 0,-2 0,1 0,0 0,2 0,0 0,0 0,-1 0,1 0,-3 0,2 0,-1 0,1 0,-1 0,0-1,-1 1,0 0,1-1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236 342,'3'0,"2"0,0 1,0-1,2 1,0-1,-2 1,2 0,0 1,-3-2,-1 0,1 1,0-1,0 0,-1 0,0 1,1-1,-1 1,0-1,0 0,0 1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692 333,'4'0,"0"0,0 0,1 0,1 0,3 1,-1-1,-2 1,2-1,-4 0,1 1,-1-1,1 0,-1 0,-1 0,1 0,1 1,0-1,1 0,-1 0,-2 0,0 0,0 0,0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921 336,'8'0,"-4"0,2 0,1 0,-2 0,2 0,-2 0,-2 0,0 0,0 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1043 341,'8'0,"-5"0,2 0,-2 0,2 0,1 0,-1 0,0 0,0 0,1 0,-3 0,0 0,0 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1349 335,'5'0,"-2"-1,1 0,1 1,4-1,-1 1,1 0,1-1,-2 1,-1 0,-1-1,-1-1,-2 2,0 0,1-1,-1 0,1 1,-1-1,0 1,0 0,1 0,0 0,4-1,-1 0,-3 1,0 0,-1 0,0 0,0 0,0 0,2 0,-1 0,-1 0,1 0,-1 0,0 0,0 0,1 0,-1 1,0-1,0 0,0 0,0 0,1 0,-1 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476 439,'3'0,"1"0,-1 1,0 0,0-1,0 1,1-1,1 0,-2 0,0 1,0-1,0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299 237,'3'0,"1"0,-1-1,1 1,0 0,1 0,3 0,1 0,2 0,-1 0,2 0,-2 0,0 0,-2 0,-1-2,2 2,-5 0,1-1,0 1,-1 0,1 0,-2 0,1 0,-1 0,2 0,-2 0,3 0,-3 0,1 0,-1-1,1 1,0 0,-1 0,0-1,1 1,0-1,0 0,-1 0,1 0,-1-1,1 2,-1 0,0 0,1 0,1 0,0 0,-1 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932 441,'3'0,"2"0,-1 0,0 0,2-1,-1 1,4-1,1 1,-2-1,-4 1,0 0,-1 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492 501,'10'0,"-3"0,5 0,-2 0,0 0,2 0,-2 0,-4 0,3 0,-2 0,-2 0,0 0,-2 0,0 0,2 0,6 1,-1 1,3-2,1 1,-3-1,3 1,-4-1,-4 0,0 0,-1 0,0 0,0 0,5 0,-3 0,1 2,-2-2,0 0,-2 0,1 0,1 1,4 0,0 0,9 2,-1-2,6 3,1-1,0-1,-3-1,-7 1,-4-1,0-1,-6 0,-2 0,0 0,0-1,0 0,3-1,-2 1,2-1,-1 0,4-1,0-1,2 2,-3-1,0 1,-4 0,-1 1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1312 506,'4'0,"1"0,-1 0,0 0,2 1,-2-1,1 0,-2 0,2 0,-1 0,0 0,0 1,-1-1,1 0,-1 0,2 0,-2 0,0 0,3 0,-2 0,0 0,0 0,-1 0,1 0,-1 0,0 0,1 0,-1 0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1304 558,'3'0,"1"0,0 0,1 0,1-1,-2 0,-1 1,0 0,0-1,0 1,0-1,0 0,0 1,0-1,0 1,1 0,-1 0,0 0,0 0,3-1,-3 1,0 0,0 0,0 0,1 0,2 0,-3 0,1 0,0 0,0 0,-1 0,0 0,1 0,0 0,2 2,-1-1,1 0,-1-1,-1 0,1 1,-2-1,0 0,0 0,0 0,0 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32: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1321 556,'6'0,"-2"1,0 0,-1-1,1 1,0 0,0-1,1 1,-1-1,0 0,1 1,-2-1,0 0,1 0,-1 0,0 0,0 0,0 0,2 0,-2 0,2 0,-1 0,1 0,-1 0,0 0,-1 0,0 0,0-1,1 1,-1 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206 515,'6'0,"-3"0,1 0,1 0,0 0,4 0,-1 0,4 0,-1 0,1 0,-2 0,0 0,-3 0,-2 2,-2-2,0 0,2 0,-1 0,-1 0,2 0,0 0,-1 0,1 0,-2 0,3 0,-2 0,0 0,2 0,2 0,2 0,2 0,0 0,-1 0,1 0,-3 0,-1 0,1-1,-4 1,0 0,2 0,-2 0,2-1,1 1,-1 0,0-1,2-1,-3 2,0-1,1 1,-2 0,0 0,2 0,0 0,1 0,2 2,-1-1,3-1,-2 0,-2 0,1 0,-1 0,-3 0,2 1,-2-1,0 0,4 0,-1 0,1 0,-1 0,2 0,-2 0,2 0,-1 0,1-1,-4-1,1 1,-3 0,2 1,0 0,2-1,1 1,1 0,1 0,1 0,0 0,-1 0,-1 0,-3 0,0 0,-2 0,-2 0,0 0,1 0,-1 0,2 0,0 0,3 0,1 0,-1 0,1 0,-1 0,-1 0,-2 0,0 0,0 0,0 0,-1 0,0 1,0-1,-1 0,1 0,-1 0,0 0,2 0,-2 0,1 0,1 0,-2 0,2 0,-2 0,1-1,0 1,-1 0,0-1,3 1,-1-1,1 0,-1 1,0-1,1 0,-3 0,3 0,-2 1,-1-1,1 1,0 0,-1 0,0 0,1 0,1 0,-1 0,1 0,0 0,0 0,0 0,1 0,-1 0,0 1,2-1,1 0,-1 0,2 0,-3 0,1 0,-2 0,0 0,-1 0,0 0,0 0,-1 0,0 0,2 1,-2-1,3 1,-3-1,1 0,0 0,0 0,-1 0,4 0,0 0,0 0,0 0,-1 0,1 0,-1 0,-1 0,-2 0,1 0,0 0,2 0,4 0,-1 0,-2 0,-2-1,0 1,0 0,-1 0,0 0,1 0,-1 0,1 0,0 0,2 0,0 0,1 0,0 0,-1 0,0 0,-2 0,0 0,-1 0,1 0,2 0,3 0,0 0,0 0,3 2,-1-2,0 1,3-1,-5 1,0-1,-2 0,-1 0,-2 0,0 0,1 0,-1 0,-2 0,0 0,2 0,0 0,-1 0,-1-1,0 1,2-1,-2 1,3-1,-1 1,-2 0,2 0,1-1,-1 1,0-1,-1 1,-1-1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621 897,'3'0,"0"0,0 0,0 0,2 1,1-1,0 0,4 0,-1 0,-1 1,-1-1,3 0,-1 2,-1-2,1 0,-1 1,2-1,-4 1,0-1,3 1,-4-1,4 0,-4 1,2-1,3 1,-2-1,3 2,-5-2,4 0,-3 1,2-1,-2 0,-2 0,2 0,1 0,2 0,-3 0,3 0,2 0,-4 0,4 0,-2 0,-2 0,2 0,-1 0,-1-2,1 2,-1 0,-1 0,0 0,1 0,-3 0,1-1,-3 1,3-1,-1 0,0 0,1 1,-1-1,2 1,-2-1,0 1,2 0,-3-1,1 1,1-1,-3 1,2 0,-2 0,0 0,0 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391 341,'6'1,"-2"-1,-1 1,1 0,0-1,0 1,-1-1,2 0,-1 1,-1-1,1 0,-1 1,1 0,0 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1084 646,'5'0,"-2"1,0-1,0 0,1 0,0 0,-1 0,2 0,1 0,-3 0,0 0,0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1247 644,'8'0,"-4"0,1 0,2 0,-1 0,1 0,-2 0,1 0,-3 1,0-1,1 0,0 0,-1 0,1 0,-1 0,0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592 229,'3'0,"2"0,0-1,0 1,2 0,-1-1,4 0,-2 0,3 1,-3-2,-1 2,0-1,-2 1,-2-1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1122 573,'-3'-1,"0"4,3 0,0 0,0 0,0 0,1 0,2-2,-2-5,1 1,-1 0,-1 0,0-1,-1 1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1314 564,'0'3,"0"0,0 1,0-1,0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958 310,'-4'0,"-1"0,0 0,-3 0,-1 0,-1 0,0 0,0 0,0 0,0 0,-2 0,1 0,-1 0,-1 0,1 0,2 0,0 0,5 0,0 0,-1-1,1 1,1 0,0-1,-1 0,2 1,0 0,-3-1,1 1,0 0,-2 0,-1 0,-1 0,3 0,-1 0,-1 0,1-1,0 1,0-1,-2-1,1 2,-1 0,3 0,0 0,1 0,0 0,1 0,0-1,1 1,-1 0,1 0,-2 0,2 0,0 0,-1 0,-1 0,1 0,-1 0,2 0,-1 0,0 0,-2 0,2 1,0 0,1 0,-2 1,-1 1,2-3,1 1,0 0,-1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707 686,'5'0,"-1"0,1 0,-1 0,1 0,0 0,0 0,-1 0,0 0,-1 0,1 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1486 306,'-7'0,"-1"0,0 0,-4 0,0 0,-1 0,0 0,-5 0,3 0,-2 0,1 0,-1 0,0-1,1 1,1 0,2 0,1 0,5 0,2 0,0 0,1 0,0 0,0 0,0 0,1 0,0 0,-1 0,1 0,-1 0,-1 0,0 0,0 0,-1 0,3 0,-1 0,0 0,1 0,0 0,-3 1,3-1,-2 0,-2 0,-1 0,-1 0,2 1,3-1,-1 2,0-2,0 0,1 0,0 0,-1 0,2 1,0-1,-1 0,0 1,1-1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768 492,'-5'0,"0"0,-2 0,1 0,-1-1,-2 1,1 0,1-1,0 1,0-2,2 2,0 0,1 0,0 0,-1 0,1 0,0 0,1 0,-1 0,-1 0,-2 0,0 0,1 0,-1-2,0 2,0 0,0 0,-1 0,-1 0,1 0,0 0,-1 0,1 0,1 0,-3 0,2 0,1 0,0 0,0 0,2 0,-2 0,3 0,0 0,0 0,1 0,0 0,0-1,-2 1,2 0,-3-1,1 1,0 0,-2 0,4 0,-4 0,2-2,0 2,-1-1,1 0,1 1,0-1,0 1,-1-1,0 0,0 1,0 0,-1 0,3 0,-1 0,1 0,-1 0,1 0,0 0,0 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622 772,'4'0,"1"1,0-1,2 1,2 1,1-2,0 0,2 0,-1 0,1 0,-4 0,-1 0,-3 0,-1 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1:48: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239 250,'4'0,"3"0,3 2,5 0,-1 0,2 0,-2 0,-2-1,-4-1,-4 0,-1 0,0 0,0 0,0 0,1 0,-1 0,0 0,0 0,0 0,0 0,0 0,0 0,0 0,0 0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27:1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150 195,'11'0,"-2"1,1 0,0 0,0-1,2 1,-2-1,0 0,-2 0,3 0,-5 0,3 0,-1 2,2-2,0 0,2 2,2-2,1 2,0-1,-4-1,1 0,-2 0,-5 0,-2 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27:1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308 555,'3'-1,"1"0,2 0,-2 1,1 0,-2 0,1 0,0 0,-1-1,2 1,-2 0,0 0,1 0,-1 0,2 0,-1 0,-1 0,2 0,-2 0,0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1128 232,'2'0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27:1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627 592,'3'0,"2"0,0 0,2 0,0 0,2 0,-1-2,1 1,-1 0,3 0,-1-1,1 2,-2 0,1 0,-5-1,2 1,-3 0,0 0,0 0,-1 0,0 0,1 0,0 0,-1 0,1 0,-1 0,1 0,1 0,0 0,-2 0,2 1,-2-1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27:1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909 541,'3'1,"1"-1,0 1,-1-1,0 0,3 0,0 0,-1 0,-1 0,1 0,0 0,0 0,0 0,0 0,-1 0,0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27:1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1209 582,'3'0,"1"0,-1 0,0 0,1 0,0 0,1 0,0 0,-1 0,-1 0,0 0,0 0,0 0,0 0,1 0,0 0,0 0,-1 0,1 0,1 0,4 0,-1 0,2 0,0 0,0 0,0 0,-4 0,-1 0,-1 0,0 0,-1-1,0 1,1 0,0 0,1-1,0 1,-1 0,1-1,-2 1,1 0,1 0,3-1,-1 1,1 0,-1 0,-2 0,0 0,-1 0,-1 0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27:1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409 846,'7'0,"-2"0,5 0,2 0,3 0,3 0,3-2,8-2,-5 3,8-1,-1 0,-3 0,4 0,-7 1,-5 1,1 0,-6-2,2 2,-3 0,0 0,1 0,0 0,1 0,2 0,0 0,-1 0,1 0,-1-1,-2 1,0-1,0-1,-2 2,-1 0,-1-1,0 1,0 0,-1 0,0 0,-1 0,1 0,0 0,-2 0,1 0,1 0,1 0,1 0,3 0,1 0,-2 0,0 0,0 0,-4 0,0 0,-2 0,1 0,2 0,7 0,3 1,6-1,-3 0,0 0,0 0,-7 0,-2 0,-3 0,-9 0,0 0,4 0,-2 0,2 0,1 0,-4 0,1 0,-2 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27:1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1768 821,'-3'0,"0"1,-1-1,1 0,0 0,0 0,-2 1,2-1,-1 0,1 1,-1-1,0 0,-1 0,1 1,-1-1,2 1,-1 0,1-1,-1 2,1-2,0 1,-2 0,2 0,0-1,0 1,0 0,0 0,0 1,0 1,2 0,-1 0,1 0,0 0,1 0,-1 2,1-1,0-1,0 0,1 0,2-1,0 0,-1 1,1-2,0 2,0-2,1 1,-1-1,1 0,-1 0,0 0,0-1,1 1,-1-1,1 0,-1 0,0 0,1 0,0 0,-1-1,0 1,1-1,0 0,-1 0,0 0,0-1,2 0,-2 0,2 1,0-2,-2 1,-1-1,2 0,-1 0,0 0,1-2,-2 2,-1 0,-1-1,0 0,-1 0,0 1,1 0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2:02:1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582 1055,'2'0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789 466,'3'2,"0"-2,0 0,0 0,1 1,-1 0,0-1,0 0,1 0,-1 0,0 0,0 0,0 0,1 0,1 0,-1 0,-1 0,0 0,0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987 474,'5'0,"0"-1,-1 0,0 1,-1 0,4-1,-2 1,0 0,0 0,0 0,-1 0,0 0,0 0,-1 0,3-1,-3 1,4 0,1 0,2 0,0 0,2 0,-1 0,1 0,-2 0,-1 0,-4 0,0 0,-2 0,0 0,1 0,-1 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1261 423,'3'0,"0"0,1-1,-1 0,0 1,0-1,0 0,1 1,3 0,-1 0,-1 0,2 0,-4 0,1 0,0 0,1 0,-2 0,0 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1470 459,'4'0,"-1"0,1 1,-1-1,0 0,0 0,0 0,0 0,0 0,1 0,2 0,-2 0,-1 0,1 0,-1 0,3 0,-2 0,1 0,2 0,-2 0,1 0,0 0,-3 0,2 0,-1 0,1 0,-1 0,-1 0,2 0,-2 0,1 0,-1 0,0 0,0-1,1 0,-1 0,0 1,0 0,1-1,-1 1,0 0,1 0,-1 0,3 0,-2 0,1 0,-2 0,0 0,0 0,0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1244 236,'5'-1,"1"1,-2 0,1 0,0 0,0 0,5 0,-1 0,-1 0,4 0,-2 1,0-1,2 0,-6 0,5 0,-6 0,24 4,-23-3,1-1,-2 1,0-1,0 0,-1 0,-1 1,0-1,1 0,-1 0,3 0,-3 0,0 1,1-1,-1 0,1 0,-1 0,1 0,-1 0,1 0,-1-1,1 0,-1 1,3-2,-2 2,1-1,-1 1,-1 0,2-1,-2 1,1-1,-1 1,0-1,0 0,0 0,1 1,1-1,-2 1,0 0,0 0,1 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1591 389,'-2'5,"-1"-2,2 0,-1 0,0 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798 733,'4'0,"-1"0,2-1,-1 1,0 0,-1 0,0 0,1-1,2 1,-2-1,-1 1,4 0,-2 0,0 0,0-1,1 1,-1 0,-2-1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960 766,'4'0,"-1"0,2-1,-2 1,0-1,0 1,0 0,0-1,1 1,0-1,-1 1,0 0,1-1,0 1,0 0,-1 0,0 0,0 0,0 0,0 0,0 0,0 0,0 0,1 0,-1 0,1 0,-1 0,1 0,-1 0,1 0,0 0,-1 0,2 0,-1 0,1 0,-1 0,0 0,0 0,1 0,-2 0,1 0,-1 0,1 0,1 0,-1 1,0-1,1 0,0 0,2 1,5 0,1 2,1-1,1-1,0 0,-2-1,-1 2,-2-2,-5 0,-2 1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1218 651,'3'0,"0"0,0 0,1 0,0 0,-1 0,2 0,-2 0,1 0,-1-1,0 1,0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1243 583,'0'3,"0"0,0 0,0 0,0 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1246 582,'0'4,"0"-1,0 0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1248 577,'0'3,"0"1,0-1,0 0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1335 705,'5'0,"-2"0,1 0,-1 0,1 0,0 0,2 1,3-1,3 1,-1-1,3 1,-3-1,1 0,0 2,-4-2,-4 0,0 0,-1 0,1 0,1 0,2 0,-1-1,0 1,5-2,-3 2,1-1,-3 1,3-1,-4 1,2 0,2-1,1 1,1 0,3 0,1-2,1 2,-1-1,0 1,0-1,-5 1,-3 0,-4 0,0 0,0 0,1 0,2 0,-2 0,0 0,0 0,3 0,2 0,-1 0,2 0,-3 0,0 0,-2 0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814 874,'2'0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814 991,'5'0,"-1"0,1-1,0 1,0 0,0 0,2 0,-2 0,0 0,1 0,0 0,1 0,0 0,-2 0,2 0,0 0,-2 0,0 0,0 0,-1 0,2 0,-3 0,1 0,-1 0,0 0,0 0,0 0,1 0,1 0,-1 0,1 0,1 0,1 0,0 0,1 0,1 0,-3 0,1 0,0 0,0 0,-2 0,2 0,-2 0,2 0,-1 0,1 0,-2 0,2 0,0 0,-2 0,2 0,-3 0,-1 0,1 0,1 0,-1 0,0 0,1 0,1 0,-3 0,1 0,-1 0,1 0,-1 0,3 0,-2 0,-1 0,2 0,1 0,-1 0,-1 0,-1 0,0-1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762 500,'3'0,"0"-1,0 1,0 0,0 0,0 0,1 0,-1 0,2 0,-1 0,0 1,-1-1,0 0,2 0,-1 0,-1 0,0 0,0 0,1 0,-1 0,0 0,0 0,1 0,-1 0,1 0,-1 0,1 0,-1 0,1 0,0 0,1 1,0-1,-1 0,1 0,-2 0,1 0,-1 0,2 0,-2 0,0 1,0-1,1 0,0 0,-1 0,1 0,-1 0,0 0,0 0,1 0,1 0,0 0,0 1,-1-1,0 0,0 0,0 0,-1 0,1 0,0 1,0 0,-1-1,1 1,-1 0,1-1,0 1,0-1,1 0,0 0,-2 0,0 0,0 0,1 1,-1-1,2 0,-2 0,1 0,-1 0,0 0,0 0,1 0,-1 0,0 0,0 0,0 1,0-1,1 1,-1-1,0 0,0 0,1 0,1 0,-1 0,0 1,1-1,-1 0,-1 0,3 1,-3-1,1 0,0 0,-1 0,1 0,-1 0,0 0,0 0,0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222 272,'8'0,"-3"0,2 0,0 0,-2-1,4-1,-3 2,3 0,-1 0,4 0,-2 0,2 0,-1 1,1-1,-5 0,0 1,-4-1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905 988,'3'0,"0"0,1 1,0-1,0 2,-1-1,1-1,0 1,0-1,-1 1,0-1,0 0,1 0,-1 0,4 0,-3 0,1 0,0 0,0 0,2 0,-2 0,2 0,-2 0,1 0,1-1,-2 0,1 0,-3 1,2-1,1 1,-1-1,3 1,-2 0,0 0,1-1,-2 1,1 0,-1 0,0-2,-1 2,-1 0,0 0,0 0,1 0,1 0,-2 0,0 0,1 0,1 0,-1 0,-1 0,0 0,1 0,1 0,-1 0,0 0,-1 0,1 0,-1 0,0 0,0-1,2 1,-1 0,-1 0,1 0,1 0,1 0,-3 0,0 0,0 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197 237,'3'0,"0"1,4-1,5 1,-1-1,4 1,2-1,4 2,-5-1,1-1,-4 1,-4-1,-6 0,0 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199 280,'3'0,"0"0,0 0,1 0,0 0,-1 0,4 0,-3 0,0 0,1 0,-1-1,1 1,-1 0,0 0,-1-1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343 289,'3'0,"0"0,1 0,0 0,0-1,-1 1,3-1,-3 0,0 1,1-1,0 1,1-1,0 1,2 0,-2 0,2 0,0 0,-2 0,-2 0,1 0,-1 0,0 0,0 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209 328,'3'2,"0"1,0-1,1-1,1-3,0 1,3 0,3-1,0 2,1 0,-1 0,-2 1,-5 0,-1-1,0 0,1 2,2-1,-1-1,-1 0,-1 0,1 0,-1 0,0 0,0 0,2 1,-2-1,1 0,0 0,-1 0,0 0,0 0,1 0,-1 0,1 0,-1 0,0 0,4 0,-3 0,2 0,-2 0,0 0,-1 0,0 0,1 0,3 0,-3-1,0 1,0 0,0 0,0 0,-1 0,0 0,0 0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1234 362,'4'0,"-1"0,0 0,0-1,0 1,0 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1237 365,'4'0,"-1"0,0 0,0 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1244 372,'-4'0,"1"2,3 2,2 0,0-1,1-2,-4-4,-2 2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40: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1250 578,'0'4,"-1"0,1-1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58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522 892,'4'0,"0"1,-1 0,0-1,0 0,0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860 279,'6'0,"0"0,4 1,-2 0,4-1,-2 1,2 0,0-1,-4 0,2 0,0 2,-3-2,0 0,0 1,-2-1,0 0,-1 0,0 1,1 0,-1-1,0 1,2 0,-3-1,0 0,1 0,-1 0,0 0,0 0,0 0,0 0,3 0,-2 0,0 0,0 0,-1 0,1 0,-1 0,2 0,-2 0,1-1,-1 1,0 0,1 0,-1 0,0 0,0-1,0 1,0 0,0-1,0 1,0 0,2 0,0 0,-1-1,-1 1,1 0,-1 0,0-1,0 1,1 0,-1-1,0 1,1 0,-1 0,0 0,0 0,0 0,0 0,0 0,3 0,-1 0,0 0,2 0,0 0,-1 0,3 0,-5 0,-1 0,0 0,1 0,0 0,0 0,-1 0,2 0,-1 0,-1 0,1 0,-1 0,1 0,-1 0,0 0,0 0,0 0,1 0,1 0,-1 0,-1 0,0 0,0 0,0 0,0 0,1 0,-1 0,0 0,0 0,0 0,0 0,0 0,0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58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530 849,'-4'5,"3"-1,0-1,-1 0,0 1,1-1,0 0,-1 0,1 0,0 0,0 1,1-1,-1 0,1 1,0 0,0-1,0 0,3 0,0 0,-2 0,1 1,1 0,-1-1,1-2,-1 2,1-2,0 0,0 1,0-1,0 0,0-1,1 1,1 0,-2-1,0 0,2 0,-2 0,1 0,-1 0,1-1,-1 0,1 0,-1 0,1-2,0 3,0-3,-1 0,-2-1,1 0,-1 1,-1 0,0-1,-2 1,0-1,-1-1,0 2,0-1,-2-1,1 2,0 0,1 0,0 1,-1-1,1 1,-1-1,1 1,0 0,-1 1,0-1,1 1,0 1,0 0,-1 0,1 0,0 0,0 2,0-2,-1 2,3 1,-2-2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58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1185 659,'-4'0,"1"1,0 1,0-1,0 1,0 0,0 1,0-2,0 1,0 0,0 3,2-2,1 1,0-1,0 1,1 1,0-1,0-1,0 0,0 0,2 0,-1 0,2 1,0-1,0 1,-1-3,0 1,0-1,1 1,-1-2,1 0,-1 0,0 0,0 0,1 0,-1 0,1-2,-1 1,0 0,2 0,-1-1,-1 0,0-1,-1 0,-2 0,0-2,0 2,0 0,0-1,0 1,0 0,0-1,-2 1,1 0,1 0,-2 0,1 0,0-1,-2 1,0 0,0 2,0 0,0 0,0 0,0 0,0 0,0 1,0 0,-1 0,-1-1,2 1,-1 0,1 0,-1 0,0 0,1 0,0 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58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936 873,'3'0,"0"0,0 0,2 0,-1 0,-1 0,2-1,-2 1,1-1,-1 0,0 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58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963 755,'4'0,"0"0,-1-1,0 1,0 0,0 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58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867 756,'-3'0,"0"0,0 0,0 0,0 0,0 0,0 0,0 0,0 0,0 0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58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785 426,'-3'0,"1"3,-1 1,3-1,-2 0,1 0,-1 0,1 0,0 0,1 1,-1-1,1 0,-1 0,0 0,0 2,1-2,0 0,0 0,0 1,0-1,1 1,1-1,-2 0,3 1,-1-1,0 0,1-1,0 0,0-1,0-1,0 1,0-1,-1-3,1 1,-2-1,1-1,-1 1,0 0,1 0,-1-1,-1 1,1-1,-1 1,0 0,0-1,0 0,-1 0,0 1,0 0,-1 0,1 0,-1 0,1 0,1 0,-1 0,0 0,-2 1,2-1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58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795 452,'4'0,"-1"0,0 0,0 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58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809 444,'4'1,"-1"0,0 0,-7 1,1 0,0-1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58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942 534,'2'0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4:58: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893 559,'2'0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105 315,'5'0,"-1"-1,-1 1,1 0,0 0,1 0,2 0,-1 0,0 0,0 0,-2 0,0 0,0 0,-1 0,0 0,1 0,-1 0,0 0,2 0,-2 0,1 0,-1 0,0 0,0 0,1 0,-1 0,1 0,0 0,0 0,-1 0,1 0,-1 0,0 0,1 0,-1 0,1 0,-1 0,0 0,0 0,1 0,-1 0,1 0,0 0,0 0,1 0,0 1,0-1,-1 0,1 0,-2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389 364,'6'-2,"-3"2,1-1,0 1,0 0,-1-1,0 1,2 0,0 0,-1 0,1 0,-1 0,1 0,-2 0,1 0,-1 1,1 0,-1-1,1 1,0-1,-1 0,2 0,-2 0,0 0,2 0,-1 0,-1 0,0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169 411,'3'0,"3"0,-1 0,4 0,1 0,1 0,3 0,-1 0,-1 0,-4 0,0 0,-4 1,0-1,-1 0,1 0,0 0,1 0,1 0,1 0,-2 0,0 0,-2 0,0 0,1 0,-1 0,2 0,0 1,0-1,0 0,2 0,-2 0,-1 0,0 0,-1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592 406,'3'0,"1"0,-1 0,2 0,-2 0,1 0,-1 0,2 0,-1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903 415,'6'0,"0"0,-1 1,-1-1,1 0,-2 0,0 0,1 0,0 0,0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1210 412,'3'0,"2"0,-1 0,1 0,2 0,-2 0,1-1,-1 1,-1 0,1 0,0 0,-2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1487 404,'3'0,"2"0,0 0,-1 0,0 0,1 0,-1-1,-1 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1141 184,'3'0,"2"0,0 0,3 0,1 0,1-2,0 2,-2 0,-1-1,2 1,-1 0,-3 0,2 0,-3 0,1-1,0 1,-1 0,-1 0,3-1,-3 0,1 0,2 1,-2 0,1 0,0 0,-2 0,2-1,1 1,-1 0,-1 0,0-1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799 420,'5'0,"-2"0,0 1,0-1,0 1,1 0,0-1,-1 1,0-1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843 191,'5'0,"-1"0,0 0,-1-1,0 1,0 0,1 0,-1 0,0 0,2 0,-2 0,0 0,1 0,0 0,-1 1,0-1,0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235 267,'3'1,"2"0,0-1,1 0,6 1,-2-1,0 0,-1 0,-2 0,-2 0,-2 0,0 0,0 0,0 0,3 0,-1 0,0 0,0 1,1-1,-2 1,-1-1,0 1,0-1,2 1,-2-1,0 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171 408,'3'0,"0"0,0 0,1 0,-1 0,1 0,0 0,0 0,0 0,0 0,0 0,0 0,-1 0,0 0,0 0,0 0,1 0,-1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577 407,'3'0,"0"0,1 0,-1 0,2 0,-1 0,1 0,-1 0,1 0,-2 0,1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918 408,'3'0,"0"0,0 0,2 0,-2 0,0 0,0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1209 413,'3'0,"1"-1,0 1,0-1,0 0,1 1,0-1,2 0,0 0,0 0,-1 0,-1 1,-1-1,-1 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892 405,'4'0,"0"0,-1 0,2 0,-2 0,1 0,-1 0,0 0,0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1219 412,'3'0,"3"0,-1 1,-2-1,2 0,-2 0,1 0,-1 0,0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1501 410,'4'0,"0"0,0 0,-1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827 835,'4'0,"1"0,-2 0,0 0,1 0,1 0,2 0,-2 0,4 0,-1 0,-1 0,3 0,-3 0,-1 0,3 0,-4 0,0 0,0 0,-1 0,0 1,1 0,-2 0,0 0,0 0,3 0,-2-1,0 0,-1 0,4 0,-2 0,3 0,1 0,-1-1,-1 1,-2 0,0 0,-1 0,-1 0,0 0,2 0,-1 1,1 0,5 1,-3-1,3 0,0-1,-1 0,-1 0,-1 0,-2 0,0 0,-2 0,0 0,0 0,0 0,0 0,0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794 538,'3'0,"0"0,0 0,0 0,2-1,0 1,-1 0,2-1,1 1,2 0,-3 0,-1 0,-1 0,-1 0,0-1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705 373,'3'0,"1"0,-1 0,0 0,1 0,1 0,-2 0,2 0,-2 0,0 0,0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877 370,'4'0,"-1"1,0-1,0 0,0 0,0 0,0 0,0 1,0-1,1 0,1 0,0 0,-1 0,-1 0,2 0,-1 0,0 0,-1 0,0 0,0 0,0 0,0 0,0 0,0 0,0 0,1 0,1 1,0-1,0 0,1 1,0-1,1 0,-2 0,1 0,-1 0,-2 0,0 0,1 0,0 0,-1 0,0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588 564,'4'0,"-1"0,1 0,-1 0,0 0,1 1,0-1,-1 0,1 0,-1 0,0 0,1 0,0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1473 548,'3'0,"1"0,-1 0,2 0,-2 0,1 0,-1 0,2 0,-2 0,0 0,2 0,-1 0,0 0,1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692 595,'5'0,"-1"-1,-1 1,0-1,1 1,-1 0,2 0,-1 0,-1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896 599,'6'0,"-2"0,0 0,1 0,0 0,3 0,2 0,3 0,4 0,6 1,5 0,0 1,1 0,-5-1,4-1,-10 0,-3 0,-2 2,-1-2,-4 1,-4-1,0 1,-1 0,1-1,-1 1,0-1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762 637,'3'0,"1"0,-1 1,0-1,1 0,0 0,-1 0,1 0,0 0,1 0,-2 1,2-1,-1 0,-1 0,0 0,0 0,1 0,0 0,0 0,2 1,-2-1,0 0,0 0,-1 0,0 0,2 0,-1 0,1 0,2 0,1 2,1-2,-3 0,1 1,2-1,-2 0,-2 0,2 0,1 0,-1 1,1-1,1 1,-2-1,1 1,-3-1,1 0,-3 1,0-1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566 812,'3'0,"1"0,-1 0,3 0,-2 0,0 0,1 1,2-1,-2 0,3 1,1 1,-4-2,2 1,0-1,0 0,-2 0,0 1,0-1,-1 1,1-1,1 1,-1-1,0 1,1-1,0 0,0 1,-1-1,-1 0,1 0,-1 0,0 0,-1 0,1 0,-1 0,2 0,2 0,-3 0,1 0,2 0,-4 0,0 0,0 0,1 0,-1 0,2 0,0 0,-2 0,1-1,0 1,-1 0,0 0,0 0,0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697 749,'3'0,"0"0,0 0,0 0,0 0,0 0,0 0,0 0,0 0,1 0,-1 0,1 0,-1 0,0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793 747,'4'0,"-1"0,0 0,0 0,0 0,0 0,0 0,0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790 521,'5'0,"-1"0,-1-1,1 0,0 1,-1-1,1 0,1 1,1 0,0 0,3 0,-3 3,-1-3,-2 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721 793,'3'0,"0"0,0 0,0 0,1 0,0 0,0 0,-1 0,0 0,0 0,0 1,0-1,0 1,1 0,-1 0,1-1,-1 1,0-1,0 0,0 0,0 0,0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561 788,'4'1,"0"0,-1 0,0-1,0 1,1-1,-1 0,2 0,-2 0,2 0,2 0,2 0,-3 0,1 0,-1-1,-1 0,-1 0,-1 0,0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1508 804,'6'0,"-3"0,0 0,0 0,0-1,0 1,0 0,1 0,0 0,0-1,-1 1,1 0,-1 0,1 0,-1 0,1 0,-1 0,1 0,-1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1612 852,'3'0,"0"0,1 0,-1 0,0 0,0 0,3-1,-1 1,2-1,1 1,-1-1,0 1,-2-1,-1 1,-1 0,0-1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1502 935,'3'0,"0"1,1-1,0 0,-1 0,0 1,5 0,-3-1,-1 1,-1-1,1 1,0-1,0 0,-1 0,0 0,1 0,1 1,-2 0,0-1,0 0,0 0,0 0,0 0,0 0,0 0,0 0,0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745 250,'3'0,"1"0,-1 1,0-1,1 1,1-1,-1 1,-1-1,1 0,0 0,0 1,0-1,-1 1,2-1,0 0,-1 1,0-1,-1 0,1 1,-1-1,1 1,3-1,-3 1,0-1,1 0,-1 0,0 0,-1 0,3 0,-3 0,1 0,0 0,0 0,-1 0,0 0,0 0,0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747 361,'3'0,"0"0,0 0,0 0,0 0,1 0,-1-1,0 1,1-1,-1 1,0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822 346,'5'0,"1"0,-2 0,-1 0,2 0,-1 0,0 0,-1-1,1 1,-1 0,0 0,0 0,1 0,0 0,1 0,-2 0,2 0,1 0,-3 0,2 0,-2 0,0 0,1 0,0 0,-1 0,2 0,-2 0,1 0,-1 0,0 1,3-1,-2 1,0-1,-1 0,1 0,0 0,0 0,1 0,-2 0,1 0,-1 0,3 0,-2 0,-1 0,1 0,0 0,-1 0,0 0,1 0,0 0,-1 0,0 0,1 0,0 0,1 0,-1 0,-1 1,1-1,-1 0,0 0,0 0,1 0,0 0,-1 0,2 0,-1 0,0-1,1 1,0-1,-1 1,-1-1,0 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1026 346,'-7'1,"3"-1,-4 1,5-1,-1 0,0 0,-1 0,1 0,1 0,-2 0,1 0,0 0,0 0,1 0,-1 0,0 0,-2 0,2 0,1 0,-1 0,0 0,0 0,0 0,1 0,-1 0,1 0,-1 0,0 0,0 0,1 0,0 0,0 0,0 0,-2 0,2 0,0 0,0 0,0 0,0 0,-1 0,1 0,-1 0,1 0,0 0,0 0,0 0,0 0,0 0,-1 0,0 0,1-1,0 1,0 0,0 0,0 0,0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990 244,'0'3,"0"1,0 0,0 0,0-1,0 0,0 1,0-1,0 0,0 1,-1 1,1-2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793 408,'3'0,"4"-1,2 0,-2-1,3 2,0-1,-3 0,0 1,0 0,0 0,-2 0,0 0,0 0,-2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985 286,'1'3,"1"1,0-1,0-6,0 0,0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1070 347,'3'0,"0"0,0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1069 345,'4'0,"0"0,-1 1,0-1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1230 286,'7'0,"0"1,-2-1,-1 0,0 0,0 0,-1 0,0 0,0 0,0 0,0-1,1 1,-1 0,0 0,0 0,0 0,1 0,0 0,-1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1558 288,'7'0,"0"0,0 0,0 0,1 0,1 1,-4-1,2 0,-2 0,0 0,-1 1,-1-1,0 0,0 0,1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1315 367,'4'0,"1"0,5 0,0 0,2 0,0 0,-2 0,1 0,1 2,0-1,0 0,1 2,1 0,-2-1,0 0,-1-1,0 0,-3-1,1 0,-4 0,0 0,-1 0,-1 0,0 0,1 0,0 0,0 0,0 0,-1-1,3 1,-1 0,0-1,0 1,1 0,-1 0,0 0,0 0,2 0,-4 0,1 0,-1 0,0 0,2 0,-1 0,1 0,0 0,0 0,-1-1,0 1,0-1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1195 346,'6'0,"-3"0,0 0,0 0,0 0,0 0,1 0,-1 0,2 1,-1 1,-1-2,1 0,-1 0,0 0,0 0,0 0,0 0,0 0,0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1199 461,'5'0,"-2"0,1 1,0 0,2 0,-1-1,0 0,4 0,-1 0,1 1,1-1,-4 0,0 0,-3 0,1 0,-1 1,0-1,2 0,-2 0,0 0,0 0,0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1465 463,'-5'0,"1"0,0 0,-3 0,-1 0,-1 0,-1 0,2 1,-1 0,4-1,-2 0,0 2,2-2,0 0,0 0,1 0,1 0,0 0,0 0,0 0,-1 0,-1 0,-1-1,2 1,-1 0,0-1,0 1,-1-1,1 1,1-1,0 1,1-1,-1 1,0-1,0 1,1-1,0 0,-1 1,1-1,-2 1,2-1,-1 1,1 0,-1 0,1 0,0 0,-2 0,2 0,-2 0,1 1,-1-1,1 0,1 0,0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1767 354,'4'0,"-1"1,1 0,-1-1,1 0,-1 0,0 0,0 0,0-1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786 527,'3'0,"0"0,1 0,-1 0,0-1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807 192,'5'0,"-2"0,1 0,-1 0,0 0,1 0,0 0,2 0,-2 0,1 0,0 0,2 0,-1 0,1 0,-2 0,1 0,-2-1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961 478,'2'0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318 359,'3'0,"1"0,0 0,1 0,5 0,0 0,3 0,-1 0,2 3,-3-2,0 1,-6-1,0 0,-1-1,0 0,0 0,0 0,4 0,0-1,2 1,3 0,-1-1,0 1,0 0,-6 0,0 0,-1 0,-1 1,1-1,4 1,2-1,-1 0,7 0,-2 0,0 0,0 0,-2 0,-3 0,-5 0,-1-1,-1 0,1 1,0-2,2 0,-3 1,-6 1,0 0,0 0,0 1,0-1,0 1,0-1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694 344,'5'0,"0"1,-2-1,1 0,-1 0,0 0,0 0,0 0,0 0,0 0,0 0,0-1,0 1,0 0,0 0,0 0,0 0,0 0,1 0,-1 0,0 0,0 0,0 0,0 0,0 0,0 0,0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911 488,'3'0,"1"0,-1 0,0 0,0 0,0 0,0 0,1 0,-1 0,0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999 488,'3'1,"1"-1,1 0,1 0,1 0,0 1,2-1,-4 0,2 0,-4 0,1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1079 489,'3'1,"2"-1,0 0,0 1,1-1,0 0,0 0,-1 0,-2 0,0 0,0 0,1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1030 516,'4'0,"0"0,0 1,0-1,-1 0,1 0,1 1,-1 0,0 1,0-1,-1 0,0 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1115 521,'3'0,"0"0,0 0,1 0,-1 0,1-1,0 1,-1 0,0-1,1 0,1 1,0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1211 520,'4'0,"-1"0,1 0,0 0,-1 0,2-1,-1 1,1-1,0 1,-1-1,0 1,-1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804 401,'3'0,"0"0,3 0,-1 0,-2 0,2 0,-2 0,0 0,0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733 515,'3'0,"1"1,-1-1,3 0,-2 0,0 1,-1-1,1 1,0-1,-1 0,1 0,-1 0,1 0,1 0,-1 1,-1-1,1 0,1 1,-1-1,0 0,1 0,-1 0,-1 0,3 0,-2 0,-1 0,1 0,-1 0,0 0,1 0,-1 0,0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898 523,'6'0,"-2"0,1 0,0 0,1-1,-1 1,2-2,-3 1,1 1,-1 0,0 0,-1 0,0 0,1 0,1 0,-2 0,0 0,1 0,-1 0,1 0,-1 0,0 0,0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728 489,'3'0,"0"0,0 0,1 1,0-1,0 0,-1 1,0-1,0 0,0 0,0 0,0 0,0 0,0 0,1 1,-1-1,2 0,0 0,-1 0,-1 0,0 0,1 0,0 0,-1 0,1 0,0 0,1 0,-2 0,1 0,-1 0,0 0,0 0,0 0,0 0,2 0,-1 0,0 0,1 0,-2 0,1 0,1 0,-1 0,-1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876 345,'3'0,"1"0,1 0,-2 0,0 0,2 0,-1 0,0 0,-1 0,0 1,0-1,1 0,0 0,0 0,0 1,0 0,-1-1,0 1,0-1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1038 345,'3'0,"0"0,1 0,2 0,-2 0,-1 0,2 0,-1 0,2 0,0 0,-3-1,1 1,-1 0,1 0,1 0,-1 0,0 0,-1 0,2 0,-1 0,3 0,3 0,-3 0,1 0,1 0,-1 0,-1 0,0 0,-2 0,0 0,-1 0,1 0,0 1,2-1,0 1,-3-1,2 0,-1 0,0 0,-1 0,1 0,-2 0,0 0,1 0,0 0,1 0,0 0,2 0,0 0,-1 0,0 0,-1 0,0 0,-2 0,0 0,0 0,1 0,0 0,1 1,0-1,0 0,-1 0,1 0,-2 0,0 0,2 0,-2 0,1 0,1 0,-1 0,0 0,1 0,-2 0,0 0,0 0,0 0,0-1,0 1,0 0,0-1,0 1,0-1,1 1,0-1,-1 1,2 0,-2 0,1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879 446,'-1'3,"-2"0,1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870 446,'0'3,"0"0,0 1,-1-1,1 0,-1 0,4-5,2-1,-1 0,0 1,0 0,0 0,0 0,-1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723 519,'4'0,"1"-1,-1 1,-1 0,0 0,2 0,-2 0,1 0,0 0,0 0,0 1,-1-1,1 1,-1-1,1 0,-1 0,1 0,-1 1,1-1,3 0,-3 0,1 0,0 0,-1 0,0 0,0 0,0 0,1-1,1 1,-1 0,-1 0,1 0,-1-1,-1 1,0 0,0 0,0 0,1 0,-1 0,1-1,-1 1,0 0,0-1,0 1,0-1,0 1,0 0,0-1,3 1,-2 0,-1 0,0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876 341,'3'0,"0"0,0 0,0 1,0 0,0 0,0-1,0 0,1 1,-1-1,0 1,1-1,-1 1,0-1,0 0,0 1,0-1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1046 347,'6'0,"-1"1,2-1,3 1,2-1,-2 0,4 1,-4-1,0 2,-6-2,1 0,-2 1,1-1,0 0,-1 0,0 0,2 0,-1 0,1 0,-1 0,0 0,-1 0,0 0,4 0,0 0,0 0,2 0,-4-1,-1 1,0-1,-1 1,0 0,0 0,2 0,2 0,0 0,2-1,-1 0,1 1,-6 0,2 0,-2-1,0 1,0 0,0 0,0 0,2 0,2 0,0 0,3 0,-2 0,-4-1,1 1,-1-1,-1 1,0 0,2 0,-1 0,1 0,0 0,0 0,-1 0,-1 0,0 0,1 0,1 0,-1 0,2 0,-3 0,0 0,0 0,0 0,1 0,0 0,1 0,0 0,-1 0,-1 0,0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8:58:5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761 662,'4'0,"0"-1,2 0,-3 0,3 0,-1 0,2-1,0 2,1 0,-1 0,2 0,-1 0,0 0,1 0,-1 0,1 0,-4 0,2 0,-1 0,0 0,-1 0,0 0,0 0,2 0,0 2,2-2,-4 0,3 0,-1 0,-2 0,0 0,-1 0,0 0,-1 0,1 1,0 0,2 0,-3 0,4 0,-1-1,-1 1,-1-1,-1 0,0 0,0 0,3 1,-3-1,2 1,-1-1,0 1,-1-1,1 0,-1 0,0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891 518,'3'0,"1"0,-1 0,0 0,0 0,0 0,1 0,-1 0,0 0,0 0,0 0,0 0,1-1,-1 1,0-1,0 1,0 0,0 0,1 0,-1 0,0-1,2 1,-2 0,0 0,0 0,1 0,0 0,-1 0,0 0,0 0,0 0,0 0,0 0,0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1566 356,'4'0,"-1"0,0 0,0 0,0 0,2 0,-2 0,1 0,1 0,-2 0,1 1,0-1,-1 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709 860,'4'0,"-1"0,0 0,1 0,-1 0,0 0,2 0,-1 0,2 0,1 0,0 0,1 0,0 0,-2 0,1-1,-1 1,1-2,-1 1,-1 1,0-1,0 1,1-1,-1 0,0 1,2 0,-1-1,2 0,-1 1,3 0,-1 0,-2-1,1 1,-1 0,1 0,-1 0,0 0,1 0,-1 0,0 0,-2 0,2 0,-3 0,2 0,1 0,-3-1,1 1,0-1,-1 1,1-1,-1 1,0 0,-1 0,2 0,-1-1,1 1,-1-1,-1 1,1-1,2 0,-2 1,0-1,1 1,0 0,-1-1,0 1,-1 0,1-1,-1 1,1-1,-1 1,2 0,-2-1,0 1,0-1,2 1,0-1,-2 1,1 0,-1 0,2 0,-1 0,-1 0,3 1,-2-1,0 1,1 0,1 0,-1-1,0 2,0-2,1 1,-1-1,-1 1,1 0,1 0,-1 0,2 0,-2 0,1-1,1 1,-2-1,2 0,-4 0,4 0,-2 0,0 0,0 0,1 0,-1 0,3 0,2 0,-1 0,3 2,1-2,-1 1,3-1,0 1,-2-1,-1 0,-4 0,-1 0,-2 0,0 0,-1 0,0 0,0 0,-1 0,0 0,0-1,1 1,0-1,-1 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09:27:0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963 796,'2'0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1092 258,'2'0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1082 173,'6'0,"-3"0,0 0,2 0,-1 0,-1 0,1 0,0 0,0 0,1 0,-2 0,2 0,-1 0,-1 0,0 0,1 0,-1 0,0 0,1 0,-1 0,1 0,-1 0,1 0,-1 0,0 0,0 0,0 0,2 0,-2 0,1 0,-1 0,1 0,-1 0,0 0,0 0,0 0,0 0,4 0,-4 0,1 0,0 0,0 0,1 0,-2 0,0 0,0 0,0 0,0 0,1 0,0 0,-1 0,0 0,0 0,2-1,-2 1,0 0,0 0,1 0,-1-1,0 1,1 0,-1 0,1 0,0 0,1 0,-2 0,1 0,-1 1,1-1,2 0,-3 0,2 0,-2 0,0 0,0 0,0 0,1 0,0 0,-1 0,1 0,2 0,-3 0,0 0,1 0,-1 0,1 0,-1 0,0 0,0 0,0 0,1 0,-1 0,0 0,1 0,-1 0,0 0,0 0,0 0,1 0,0 0,-1 0,0 0,2 0,-1 0,-1 0,0 0,0 0,0 0,1 1,-1-1,2 0,-2 0,0 0,0 0,0 0,0 0,2 0,-1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1552 168,'7'0,"1"1,2 0,1-1,0 0,1 0,-1 0,0 0,-1 0,-3 1,-2-1,2 0,1 0,2 0,0 1,-1 2,0-2,-3-1,1 1,-1 0,-2-1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105 223,'3'0,"1"0,0 0,-1 0,0 0,0 0,0 0,0 0,2 0,-1 0,0 0,-1 0,0 0,0 0,0 0,0 0,0-1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241 229,'4'0,"-1"0,0 0,0 0,2 0,-2 0,1 0,-1-1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1-09-01T10:11: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412 232,'8'0,"-1"0,-1 0,3 0,-1 0,2 0,2 0,0 0,-2 0,0 2,-2-1,-2-1,-1 0,0 0,-2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279C032-4778-4128-91B7-116C866FCAA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5588EC7-5B95-4E2E-8C0E-85CF9928F58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1A122B-21B4-4C0E-B09E-C8C355F01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1A122B-21B4-4C0E-B09E-C8C355F01B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；</a:t>
            </a:r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  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；</a:t>
            </a:r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  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主要任务；</a:t>
            </a:r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  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；</a:t>
            </a:r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88EC7-5B95-4E2E-8C0E-85CF9928F5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1613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281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161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161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161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086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0613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7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7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002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675" y="273050"/>
            <a:ext cx="68151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002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121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0304B-100E-4649-A2F5-2DD54D479E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79C87-4EC8-459A-989D-4D2D7A85C81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openxmlformats.org/officeDocument/2006/relationships/customXml" Target="../ink/ink2.xml"/><Relationship Id="rId2" Type="http://schemas.openxmlformats.org/officeDocument/2006/relationships/image" Target="../media/image1.png"/><Relationship Id="rId1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8.png"/><Relationship Id="rId8" Type="http://schemas.openxmlformats.org/officeDocument/2006/relationships/customXml" Target="../ink/ink117.xml"/><Relationship Id="rId7" Type="http://schemas.openxmlformats.org/officeDocument/2006/relationships/image" Target="../media/image117.png"/><Relationship Id="rId6" Type="http://schemas.openxmlformats.org/officeDocument/2006/relationships/customXml" Target="../ink/ink116.xml"/><Relationship Id="rId5" Type="http://schemas.openxmlformats.org/officeDocument/2006/relationships/image" Target="../media/image116.png"/><Relationship Id="rId4" Type="http://schemas.openxmlformats.org/officeDocument/2006/relationships/customXml" Target="../ink/ink115.xml"/><Relationship Id="rId3" Type="http://schemas.openxmlformats.org/officeDocument/2006/relationships/image" Target="../media/image115.png"/><Relationship Id="rId29" Type="http://schemas.openxmlformats.org/officeDocument/2006/relationships/notesSlide" Target="../notesSlides/notesSlide8.xml"/><Relationship Id="rId28" Type="http://schemas.openxmlformats.org/officeDocument/2006/relationships/slideLayout" Target="../slideLayouts/slideLayout2.xml"/><Relationship Id="rId27" Type="http://schemas.openxmlformats.org/officeDocument/2006/relationships/image" Target="../media/image127.png"/><Relationship Id="rId26" Type="http://schemas.openxmlformats.org/officeDocument/2006/relationships/customXml" Target="../ink/ink126.xml"/><Relationship Id="rId25" Type="http://schemas.openxmlformats.org/officeDocument/2006/relationships/image" Target="../media/image126.png"/><Relationship Id="rId24" Type="http://schemas.openxmlformats.org/officeDocument/2006/relationships/customXml" Target="../ink/ink125.xml"/><Relationship Id="rId23" Type="http://schemas.openxmlformats.org/officeDocument/2006/relationships/image" Target="../media/image125.png"/><Relationship Id="rId22" Type="http://schemas.openxmlformats.org/officeDocument/2006/relationships/customXml" Target="../ink/ink124.xml"/><Relationship Id="rId21" Type="http://schemas.openxmlformats.org/officeDocument/2006/relationships/image" Target="../media/image124.png"/><Relationship Id="rId20" Type="http://schemas.openxmlformats.org/officeDocument/2006/relationships/customXml" Target="../ink/ink123.xml"/><Relationship Id="rId2" Type="http://schemas.openxmlformats.org/officeDocument/2006/relationships/customXml" Target="../ink/ink114.xml"/><Relationship Id="rId19" Type="http://schemas.openxmlformats.org/officeDocument/2006/relationships/image" Target="../media/image123.png"/><Relationship Id="rId18" Type="http://schemas.openxmlformats.org/officeDocument/2006/relationships/customXml" Target="../ink/ink122.xml"/><Relationship Id="rId17" Type="http://schemas.openxmlformats.org/officeDocument/2006/relationships/image" Target="../media/image122.png"/><Relationship Id="rId16" Type="http://schemas.openxmlformats.org/officeDocument/2006/relationships/customXml" Target="../ink/ink121.xml"/><Relationship Id="rId15" Type="http://schemas.openxmlformats.org/officeDocument/2006/relationships/image" Target="../media/image121.png"/><Relationship Id="rId14" Type="http://schemas.openxmlformats.org/officeDocument/2006/relationships/customXml" Target="../ink/ink120.xml"/><Relationship Id="rId13" Type="http://schemas.openxmlformats.org/officeDocument/2006/relationships/image" Target="../media/image120.png"/><Relationship Id="rId12" Type="http://schemas.openxmlformats.org/officeDocument/2006/relationships/customXml" Target="../ink/ink119.xml"/><Relationship Id="rId11" Type="http://schemas.openxmlformats.org/officeDocument/2006/relationships/image" Target="../media/image119.png"/><Relationship Id="rId10" Type="http://schemas.openxmlformats.org/officeDocument/2006/relationships/customXml" Target="../ink/ink118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2.png"/><Relationship Id="rId8" Type="http://schemas.openxmlformats.org/officeDocument/2006/relationships/customXml" Target="../ink/ink130.xml"/><Relationship Id="rId7" Type="http://schemas.openxmlformats.org/officeDocument/2006/relationships/image" Target="../media/image131.png"/><Relationship Id="rId6" Type="http://schemas.openxmlformats.org/officeDocument/2006/relationships/customXml" Target="../ink/ink129.xml"/><Relationship Id="rId5" Type="http://schemas.openxmlformats.org/officeDocument/2006/relationships/image" Target="../media/image130.png"/><Relationship Id="rId4" Type="http://schemas.openxmlformats.org/officeDocument/2006/relationships/customXml" Target="../ink/ink128.xml"/><Relationship Id="rId37" Type="http://schemas.openxmlformats.org/officeDocument/2006/relationships/notesSlide" Target="../notesSlides/notesSlide9.xml"/><Relationship Id="rId36" Type="http://schemas.openxmlformats.org/officeDocument/2006/relationships/slideLayout" Target="../slideLayouts/slideLayout2.xml"/><Relationship Id="rId35" Type="http://schemas.openxmlformats.org/officeDocument/2006/relationships/image" Target="../media/image145.png"/><Relationship Id="rId34" Type="http://schemas.openxmlformats.org/officeDocument/2006/relationships/customXml" Target="../ink/ink143.xml"/><Relationship Id="rId33" Type="http://schemas.openxmlformats.org/officeDocument/2006/relationships/image" Target="../media/image144.png"/><Relationship Id="rId32" Type="http://schemas.openxmlformats.org/officeDocument/2006/relationships/customXml" Target="../ink/ink142.xml"/><Relationship Id="rId31" Type="http://schemas.openxmlformats.org/officeDocument/2006/relationships/image" Target="../media/image143.png"/><Relationship Id="rId30" Type="http://schemas.openxmlformats.org/officeDocument/2006/relationships/customXml" Target="../ink/ink141.xml"/><Relationship Id="rId3" Type="http://schemas.openxmlformats.org/officeDocument/2006/relationships/image" Target="../media/image129.png"/><Relationship Id="rId29" Type="http://schemas.openxmlformats.org/officeDocument/2006/relationships/image" Target="../media/image142.png"/><Relationship Id="rId28" Type="http://schemas.openxmlformats.org/officeDocument/2006/relationships/customXml" Target="../ink/ink140.xml"/><Relationship Id="rId27" Type="http://schemas.openxmlformats.org/officeDocument/2006/relationships/image" Target="../media/image141.png"/><Relationship Id="rId26" Type="http://schemas.openxmlformats.org/officeDocument/2006/relationships/customXml" Target="../ink/ink139.xml"/><Relationship Id="rId25" Type="http://schemas.openxmlformats.org/officeDocument/2006/relationships/image" Target="../media/image140.png"/><Relationship Id="rId24" Type="http://schemas.openxmlformats.org/officeDocument/2006/relationships/customXml" Target="../ink/ink138.xml"/><Relationship Id="rId23" Type="http://schemas.openxmlformats.org/officeDocument/2006/relationships/image" Target="../media/image139.png"/><Relationship Id="rId22" Type="http://schemas.openxmlformats.org/officeDocument/2006/relationships/customXml" Target="../ink/ink137.xml"/><Relationship Id="rId21" Type="http://schemas.openxmlformats.org/officeDocument/2006/relationships/image" Target="../media/image138.png"/><Relationship Id="rId20" Type="http://schemas.openxmlformats.org/officeDocument/2006/relationships/customXml" Target="../ink/ink136.xml"/><Relationship Id="rId2" Type="http://schemas.openxmlformats.org/officeDocument/2006/relationships/customXml" Target="../ink/ink127.xml"/><Relationship Id="rId19" Type="http://schemas.openxmlformats.org/officeDocument/2006/relationships/image" Target="../media/image137.png"/><Relationship Id="rId18" Type="http://schemas.openxmlformats.org/officeDocument/2006/relationships/customXml" Target="../ink/ink135.xml"/><Relationship Id="rId17" Type="http://schemas.openxmlformats.org/officeDocument/2006/relationships/image" Target="../media/image136.png"/><Relationship Id="rId16" Type="http://schemas.openxmlformats.org/officeDocument/2006/relationships/customXml" Target="../ink/ink134.xml"/><Relationship Id="rId15" Type="http://schemas.openxmlformats.org/officeDocument/2006/relationships/image" Target="../media/image135.png"/><Relationship Id="rId14" Type="http://schemas.openxmlformats.org/officeDocument/2006/relationships/customXml" Target="../ink/ink133.xml"/><Relationship Id="rId13" Type="http://schemas.openxmlformats.org/officeDocument/2006/relationships/image" Target="../media/image134.png"/><Relationship Id="rId12" Type="http://schemas.openxmlformats.org/officeDocument/2006/relationships/customXml" Target="../ink/ink132.xml"/><Relationship Id="rId11" Type="http://schemas.openxmlformats.org/officeDocument/2006/relationships/image" Target="../media/image133.png"/><Relationship Id="rId10" Type="http://schemas.openxmlformats.org/officeDocument/2006/relationships/customXml" Target="../ink/ink131.xml"/><Relationship Id="rId1" Type="http://schemas.openxmlformats.org/officeDocument/2006/relationships/image" Target="../media/image128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9.png"/><Relationship Id="rId8" Type="http://schemas.openxmlformats.org/officeDocument/2006/relationships/customXml" Target="../ink/ink147.xml"/><Relationship Id="rId7" Type="http://schemas.openxmlformats.org/officeDocument/2006/relationships/image" Target="../media/image148.png"/><Relationship Id="rId6" Type="http://schemas.openxmlformats.org/officeDocument/2006/relationships/customXml" Target="../ink/ink146.xml"/><Relationship Id="rId5" Type="http://schemas.openxmlformats.org/officeDocument/2006/relationships/image" Target="../media/image147.png"/><Relationship Id="rId45" Type="http://schemas.openxmlformats.org/officeDocument/2006/relationships/notesSlide" Target="../notesSlides/notesSlide10.xml"/><Relationship Id="rId44" Type="http://schemas.openxmlformats.org/officeDocument/2006/relationships/slideLayout" Target="../slideLayouts/slideLayout2.xml"/><Relationship Id="rId43" Type="http://schemas.openxmlformats.org/officeDocument/2006/relationships/image" Target="../media/image166.png"/><Relationship Id="rId42" Type="http://schemas.openxmlformats.org/officeDocument/2006/relationships/customXml" Target="../ink/ink164.xml"/><Relationship Id="rId41" Type="http://schemas.openxmlformats.org/officeDocument/2006/relationships/image" Target="../media/image165.png"/><Relationship Id="rId40" Type="http://schemas.openxmlformats.org/officeDocument/2006/relationships/customXml" Target="../ink/ink163.xml"/><Relationship Id="rId4" Type="http://schemas.openxmlformats.org/officeDocument/2006/relationships/customXml" Target="../ink/ink145.xml"/><Relationship Id="rId39" Type="http://schemas.openxmlformats.org/officeDocument/2006/relationships/image" Target="../media/image164.png"/><Relationship Id="rId38" Type="http://schemas.openxmlformats.org/officeDocument/2006/relationships/customXml" Target="../ink/ink162.xml"/><Relationship Id="rId37" Type="http://schemas.openxmlformats.org/officeDocument/2006/relationships/image" Target="../media/image163.png"/><Relationship Id="rId36" Type="http://schemas.openxmlformats.org/officeDocument/2006/relationships/customXml" Target="../ink/ink161.xml"/><Relationship Id="rId35" Type="http://schemas.openxmlformats.org/officeDocument/2006/relationships/image" Target="../media/image162.png"/><Relationship Id="rId34" Type="http://schemas.openxmlformats.org/officeDocument/2006/relationships/customXml" Target="../ink/ink160.xml"/><Relationship Id="rId33" Type="http://schemas.openxmlformats.org/officeDocument/2006/relationships/image" Target="../media/image161.png"/><Relationship Id="rId32" Type="http://schemas.openxmlformats.org/officeDocument/2006/relationships/customXml" Target="../ink/ink159.xml"/><Relationship Id="rId31" Type="http://schemas.openxmlformats.org/officeDocument/2006/relationships/image" Target="../media/image160.png"/><Relationship Id="rId30" Type="http://schemas.openxmlformats.org/officeDocument/2006/relationships/customXml" Target="../ink/ink158.xml"/><Relationship Id="rId3" Type="http://schemas.openxmlformats.org/officeDocument/2006/relationships/image" Target="../media/image146.png"/><Relationship Id="rId29" Type="http://schemas.openxmlformats.org/officeDocument/2006/relationships/image" Target="../media/image159.png"/><Relationship Id="rId28" Type="http://schemas.openxmlformats.org/officeDocument/2006/relationships/customXml" Target="../ink/ink157.xml"/><Relationship Id="rId27" Type="http://schemas.openxmlformats.org/officeDocument/2006/relationships/image" Target="../media/image158.png"/><Relationship Id="rId26" Type="http://schemas.openxmlformats.org/officeDocument/2006/relationships/customXml" Target="../ink/ink156.xml"/><Relationship Id="rId25" Type="http://schemas.openxmlformats.org/officeDocument/2006/relationships/image" Target="../media/image157.png"/><Relationship Id="rId24" Type="http://schemas.openxmlformats.org/officeDocument/2006/relationships/customXml" Target="../ink/ink155.xml"/><Relationship Id="rId23" Type="http://schemas.openxmlformats.org/officeDocument/2006/relationships/image" Target="../media/image156.png"/><Relationship Id="rId22" Type="http://schemas.openxmlformats.org/officeDocument/2006/relationships/customXml" Target="../ink/ink154.xml"/><Relationship Id="rId21" Type="http://schemas.openxmlformats.org/officeDocument/2006/relationships/image" Target="../media/image155.png"/><Relationship Id="rId20" Type="http://schemas.openxmlformats.org/officeDocument/2006/relationships/customXml" Target="../ink/ink153.xml"/><Relationship Id="rId2" Type="http://schemas.openxmlformats.org/officeDocument/2006/relationships/customXml" Target="../ink/ink144.xml"/><Relationship Id="rId19" Type="http://schemas.openxmlformats.org/officeDocument/2006/relationships/image" Target="../media/image154.png"/><Relationship Id="rId18" Type="http://schemas.openxmlformats.org/officeDocument/2006/relationships/customXml" Target="../ink/ink152.xml"/><Relationship Id="rId17" Type="http://schemas.openxmlformats.org/officeDocument/2006/relationships/image" Target="../media/image153.png"/><Relationship Id="rId16" Type="http://schemas.openxmlformats.org/officeDocument/2006/relationships/customXml" Target="../ink/ink151.xml"/><Relationship Id="rId15" Type="http://schemas.openxmlformats.org/officeDocument/2006/relationships/image" Target="../media/image152.png"/><Relationship Id="rId14" Type="http://schemas.openxmlformats.org/officeDocument/2006/relationships/customXml" Target="../ink/ink150.xml"/><Relationship Id="rId13" Type="http://schemas.openxmlformats.org/officeDocument/2006/relationships/image" Target="../media/image151.png"/><Relationship Id="rId12" Type="http://schemas.openxmlformats.org/officeDocument/2006/relationships/customXml" Target="../ink/ink149.xml"/><Relationship Id="rId11" Type="http://schemas.openxmlformats.org/officeDocument/2006/relationships/image" Target="../media/image150.png"/><Relationship Id="rId10" Type="http://schemas.openxmlformats.org/officeDocument/2006/relationships/customXml" Target="../ink/ink148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1.png"/><Relationship Id="rId8" Type="http://schemas.openxmlformats.org/officeDocument/2006/relationships/customXml" Target="../ink/ink168.xml"/><Relationship Id="rId7" Type="http://schemas.openxmlformats.org/officeDocument/2006/relationships/image" Target="../media/image170.png"/><Relationship Id="rId6" Type="http://schemas.openxmlformats.org/officeDocument/2006/relationships/customXml" Target="../ink/ink167.xml"/><Relationship Id="rId5" Type="http://schemas.openxmlformats.org/officeDocument/2006/relationships/image" Target="../media/image169.png"/><Relationship Id="rId4" Type="http://schemas.openxmlformats.org/officeDocument/2006/relationships/customXml" Target="../ink/ink166.xml"/><Relationship Id="rId3" Type="http://schemas.openxmlformats.org/officeDocument/2006/relationships/image" Target="../media/image168.png"/><Relationship Id="rId29" Type="http://schemas.openxmlformats.org/officeDocument/2006/relationships/notesSlide" Target="../notesSlides/notesSlide11.xml"/><Relationship Id="rId28" Type="http://schemas.openxmlformats.org/officeDocument/2006/relationships/slideLayout" Target="../slideLayouts/slideLayout2.xml"/><Relationship Id="rId27" Type="http://schemas.openxmlformats.org/officeDocument/2006/relationships/image" Target="../media/image180.png"/><Relationship Id="rId26" Type="http://schemas.openxmlformats.org/officeDocument/2006/relationships/customXml" Target="../ink/ink177.xml"/><Relationship Id="rId25" Type="http://schemas.openxmlformats.org/officeDocument/2006/relationships/image" Target="../media/image179.png"/><Relationship Id="rId24" Type="http://schemas.openxmlformats.org/officeDocument/2006/relationships/customXml" Target="../ink/ink176.xml"/><Relationship Id="rId23" Type="http://schemas.openxmlformats.org/officeDocument/2006/relationships/image" Target="../media/image178.png"/><Relationship Id="rId22" Type="http://schemas.openxmlformats.org/officeDocument/2006/relationships/customXml" Target="../ink/ink175.xml"/><Relationship Id="rId21" Type="http://schemas.openxmlformats.org/officeDocument/2006/relationships/image" Target="../media/image177.png"/><Relationship Id="rId20" Type="http://schemas.openxmlformats.org/officeDocument/2006/relationships/customXml" Target="../ink/ink174.xml"/><Relationship Id="rId2" Type="http://schemas.openxmlformats.org/officeDocument/2006/relationships/customXml" Target="../ink/ink165.xml"/><Relationship Id="rId19" Type="http://schemas.openxmlformats.org/officeDocument/2006/relationships/image" Target="../media/image176.png"/><Relationship Id="rId18" Type="http://schemas.openxmlformats.org/officeDocument/2006/relationships/customXml" Target="../ink/ink173.xml"/><Relationship Id="rId17" Type="http://schemas.openxmlformats.org/officeDocument/2006/relationships/image" Target="../media/image175.png"/><Relationship Id="rId16" Type="http://schemas.openxmlformats.org/officeDocument/2006/relationships/customXml" Target="../ink/ink172.xml"/><Relationship Id="rId15" Type="http://schemas.openxmlformats.org/officeDocument/2006/relationships/image" Target="../media/image174.png"/><Relationship Id="rId14" Type="http://schemas.openxmlformats.org/officeDocument/2006/relationships/customXml" Target="../ink/ink171.xml"/><Relationship Id="rId13" Type="http://schemas.openxmlformats.org/officeDocument/2006/relationships/image" Target="../media/image173.png"/><Relationship Id="rId12" Type="http://schemas.openxmlformats.org/officeDocument/2006/relationships/customXml" Target="../ink/ink170.xml"/><Relationship Id="rId11" Type="http://schemas.openxmlformats.org/officeDocument/2006/relationships/image" Target="../media/image172.png"/><Relationship Id="rId10" Type="http://schemas.openxmlformats.org/officeDocument/2006/relationships/customXml" Target="../ink/ink169.xml"/><Relationship Id="rId1" Type="http://schemas.openxmlformats.org/officeDocument/2006/relationships/image" Target="../media/image167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5.png"/><Relationship Id="rId8" Type="http://schemas.openxmlformats.org/officeDocument/2006/relationships/customXml" Target="../ink/ink181.xml"/><Relationship Id="rId7" Type="http://schemas.openxmlformats.org/officeDocument/2006/relationships/image" Target="../media/image184.png"/><Relationship Id="rId6" Type="http://schemas.openxmlformats.org/officeDocument/2006/relationships/customXml" Target="../ink/ink180.xml"/><Relationship Id="rId5" Type="http://schemas.openxmlformats.org/officeDocument/2006/relationships/image" Target="../media/image183.png"/><Relationship Id="rId4" Type="http://schemas.openxmlformats.org/officeDocument/2006/relationships/customXml" Target="../ink/ink179.xml"/><Relationship Id="rId3" Type="http://schemas.openxmlformats.org/officeDocument/2006/relationships/image" Target="../media/image182.png"/><Relationship Id="rId2" Type="http://schemas.openxmlformats.org/officeDocument/2006/relationships/customXml" Target="../ink/ink178.xml"/><Relationship Id="rId17" Type="http://schemas.openxmlformats.org/officeDocument/2006/relationships/notesSlide" Target="../notesSlides/notesSlide12.xml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188.png"/><Relationship Id="rId14" Type="http://schemas.openxmlformats.org/officeDocument/2006/relationships/customXml" Target="../ink/ink184.xml"/><Relationship Id="rId13" Type="http://schemas.openxmlformats.org/officeDocument/2006/relationships/image" Target="../media/image187.png"/><Relationship Id="rId12" Type="http://schemas.openxmlformats.org/officeDocument/2006/relationships/customXml" Target="../ink/ink183.xml"/><Relationship Id="rId11" Type="http://schemas.openxmlformats.org/officeDocument/2006/relationships/image" Target="../media/image186.png"/><Relationship Id="rId10" Type="http://schemas.openxmlformats.org/officeDocument/2006/relationships/customXml" Target="../ink/ink182.xml"/><Relationship Id="rId1" Type="http://schemas.openxmlformats.org/officeDocument/2006/relationships/image" Target="../media/image181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2.png"/><Relationship Id="rId8" Type="http://schemas.openxmlformats.org/officeDocument/2006/relationships/customXml" Target="../ink/ink188.xml"/><Relationship Id="rId7" Type="http://schemas.openxmlformats.org/officeDocument/2006/relationships/image" Target="../media/image191.png"/><Relationship Id="rId6" Type="http://schemas.openxmlformats.org/officeDocument/2006/relationships/customXml" Target="../ink/ink187.xml"/><Relationship Id="rId50" Type="http://schemas.openxmlformats.org/officeDocument/2006/relationships/notesSlide" Target="../notesSlides/notesSlide13.xml"/><Relationship Id="rId5" Type="http://schemas.openxmlformats.org/officeDocument/2006/relationships/image" Target="../media/image190.png"/><Relationship Id="rId49" Type="http://schemas.openxmlformats.org/officeDocument/2006/relationships/slideLayout" Target="../slideLayouts/slideLayout2.xml"/><Relationship Id="rId48" Type="http://schemas.openxmlformats.org/officeDocument/2006/relationships/image" Target="../media/image211.png"/><Relationship Id="rId47" Type="http://schemas.openxmlformats.org/officeDocument/2006/relationships/customXml" Target="../ink/ink208.xml"/><Relationship Id="rId46" Type="http://schemas.openxmlformats.org/officeDocument/2006/relationships/image" Target="../media/image210.png"/><Relationship Id="rId45" Type="http://schemas.openxmlformats.org/officeDocument/2006/relationships/customXml" Target="../ink/ink207.xml"/><Relationship Id="rId44" Type="http://schemas.openxmlformats.org/officeDocument/2006/relationships/image" Target="../media/image209.png"/><Relationship Id="rId43" Type="http://schemas.openxmlformats.org/officeDocument/2006/relationships/customXml" Target="../ink/ink206.xml"/><Relationship Id="rId42" Type="http://schemas.openxmlformats.org/officeDocument/2006/relationships/image" Target="../media/image208.png"/><Relationship Id="rId41" Type="http://schemas.openxmlformats.org/officeDocument/2006/relationships/customXml" Target="../ink/ink205.xml"/><Relationship Id="rId40" Type="http://schemas.openxmlformats.org/officeDocument/2006/relationships/image" Target="../media/image207.png"/><Relationship Id="rId4" Type="http://schemas.openxmlformats.org/officeDocument/2006/relationships/customXml" Target="../ink/ink186.xml"/><Relationship Id="rId39" Type="http://schemas.openxmlformats.org/officeDocument/2006/relationships/customXml" Target="../ink/ink204.xml"/><Relationship Id="rId38" Type="http://schemas.openxmlformats.org/officeDocument/2006/relationships/image" Target="../media/image206.png"/><Relationship Id="rId37" Type="http://schemas.openxmlformats.org/officeDocument/2006/relationships/customXml" Target="../ink/ink203.xml"/><Relationship Id="rId36" Type="http://schemas.openxmlformats.org/officeDocument/2006/relationships/image" Target="../media/image205.png"/><Relationship Id="rId35" Type="http://schemas.openxmlformats.org/officeDocument/2006/relationships/customXml" Target="../ink/ink202.xml"/><Relationship Id="rId34" Type="http://schemas.openxmlformats.org/officeDocument/2006/relationships/image" Target="../media/image204.png"/><Relationship Id="rId33" Type="http://schemas.openxmlformats.org/officeDocument/2006/relationships/customXml" Target="../ink/ink201.xml"/><Relationship Id="rId32" Type="http://schemas.openxmlformats.org/officeDocument/2006/relationships/image" Target="../media/image203.png"/><Relationship Id="rId31" Type="http://schemas.openxmlformats.org/officeDocument/2006/relationships/customXml" Target="../ink/ink200.xml"/><Relationship Id="rId30" Type="http://schemas.openxmlformats.org/officeDocument/2006/relationships/image" Target="../media/image202.png"/><Relationship Id="rId3" Type="http://schemas.openxmlformats.org/officeDocument/2006/relationships/image" Target="../media/image72.png"/><Relationship Id="rId29" Type="http://schemas.openxmlformats.org/officeDocument/2006/relationships/customXml" Target="../ink/ink199.xml"/><Relationship Id="rId28" Type="http://schemas.openxmlformats.org/officeDocument/2006/relationships/customXml" Target="../ink/ink198.xml"/><Relationship Id="rId27" Type="http://schemas.openxmlformats.org/officeDocument/2006/relationships/image" Target="../media/image201.png"/><Relationship Id="rId26" Type="http://schemas.openxmlformats.org/officeDocument/2006/relationships/customXml" Target="../ink/ink197.xml"/><Relationship Id="rId25" Type="http://schemas.openxmlformats.org/officeDocument/2006/relationships/image" Target="../media/image200.png"/><Relationship Id="rId24" Type="http://schemas.openxmlformats.org/officeDocument/2006/relationships/customXml" Target="../ink/ink196.xml"/><Relationship Id="rId23" Type="http://schemas.openxmlformats.org/officeDocument/2006/relationships/image" Target="../media/image199.png"/><Relationship Id="rId22" Type="http://schemas.openxmlformats.org/officeDocument/2006/relationships/customXml" Target="../ink/ink195.xml"/><Relationship Id="rId21" Type="http://schemas.openxmlformats.org/officeDocument/2006/relationships/image" Target="../media/image198.png"/><Relationship Id="rId20" Type="http://schemas.openxmlformats.org/officeDocument/2006/relationships/customXml" Target="../ink/ink194.xml"/><Relationship Id="rId2" Type="http://schemas.openxmlformats.org/officeDocument/2006/relationships/customXml" Target="../ink/ink185.xml"/><Relationship Id="rId19" Type="http://schemas.openxmlformats.org/officeDocument/2006/relationships/image" Target="../media/image197.png"/><Relationship Id="rId18" Type="http://schemas.openxmlformats.org/officeDocument/2006/relationships/customXml" Target="../ink/ink193.xml"/><Relationship Id="rId17" Type="http://schemas.openxmlformats.org/officeDocument/2006/relationships/image" Target="../media/image196.png"/><Relationship Id="rId16" Type="http://schemas.openxmlformats.org/officeDocument/2006/relationships/customXml" Target="../ink/ink192.xml"/><Relationship Id="rId15" Type="http://schemas.openxmlformats.org/officeDocument/2006/relationships/image" Target="../media/image195.png"/><Relationship Id="rId14" Type="http://schemas.openxmlformats.org/officeDocument/2006/relationships/customXml" Target="../ink/ink191.xml"/><Relationship Id="rId13" Type="http://schemas.openxmlformats.org/officeDocument/2006/relationships/image" Target="../media/image194.png"/><Relationship Id="rId12" Type="http://schemas.openxmlformats.org/officeDocument/2006/relationships/customXml" Target="../ink/ink190.xml"/><Relationship Id="rId11" Type="http://schemas.openxmlformats.org/officeDocument/2006/relationships/image" Target="../media/image193.png"/><Relationship Id="rId10" Type="http://schemas.openxmlformats.org/officeDocument/2006/relationships/customXml" Target="../ink/ink189.xml"/><Relationship Id="rId1" Type="http://schemas.openxmlformats.org/officeDocument/2006/relationships/image" Target="../media/image189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customXml" Target="../ink/ink212.xml"/><Relationship Id="rId8" Type="http://schemas.openxmlformats.org/officeDocument/2006/relationships/image" Target="../media/image215.png"/><Relationship Id="rId7" Type="http://schemas.openxmlformats.org/officeDocument/2006/relationships/customXml" Target="../ink/ink211.xml"/><Relationship Id="rId6" Type="http://schemas.openxmlformats.org/officeDocument/2006/relationships/image" Target="../media/image214.png"/><Relationship Id="rId5" Type="http://schemas.openxmlformats.org/officeDocument/2006/relationships/customXml" Target="../ink/ink210.xml"/><Relationship Id="rId4" Type="http://schemas.openxmlformats.org/officeDocument/2006/relationships/image" Target="../media/image213.png"/><Relationship Id="rId3" Type="http://schemas.openxmlformats.org/officeDocument/2006/relationships/customXml" Target="../ink/ink209.xml"/><Relationship Id="rId26" Type="http://schemas.openxmlformats.org/officeDocument/2006/relationships/notesSlide" Target="../notesSlides/notesSlide14.xml"/><Relationship Id="rId25" Type="http://schemas.openxmlformats.org/officeDocument/2006/relationships/vmlDrawing" Target="../drawings/vmlDrawing1.vml"/><Relationship Id="rId24" Type="http://schemas.openxmlformats.org/officeDocument/2006/relationships/slideLayout" Target="../slideLayouts/slideLayout2.xml"/><Relationship Id="rId23" Type="http://schemas.openxmlformats.org/officeDocument/2006/relationships/customXml" Target="../ink/ink219.xml"/><Relationship Id="rId22" Type="http://schemas.openxmlformats.org/officeDocument/2006/relationships/image" Target="../media/image72.png"/><Relationship Id="rId21" Type="http://schemas.openxmlformats.org/officeDocument/2006/relationships/customXml" Target="../ink/ink218.xml"/><Relationship Id="rId20" Type="http://schemas.openxmlformats.org/officeDocument/2006/relationships/image" Target="../media/image220.png"/><Relationship Id="rId2" Type="http://schemas.openxmlformats.org/officeDocument/2006/relationships/image" Target="../media/image212.wmf"/><Relationship Id="rId19" Type="http://schemas.openxmlformats.org/officeDocument/2006/relationships/customXml" Target="../ink/ink217.xml"/><Relationship Id="rId18" Type="http://schemas.openxmlformats.org/officeDocument/2006/relationships/image" Target="../media/image209.png"/><Relationship Id="rId17" Type="http://schemas.openxmlformats.org/officeDocument/2006/relationships/customXml" Target="../ink/ink216.xml"/><Relationship Id="rId16" Type="http://schemas.openxmlformats.org/officeDocument/2006/relationships/image" Target="../media/image219.png"/><Relationship Id="rId15" Type="http://schemas.openxmlformats.org/officeDocument/2006/relationships/customXml" Target="../ink/ink215.xml"/><Relationship Id="rId14" Type="http://schemas.openxmlformats.org/officeDocument/2006/relationships/image" Target="../media/image218.png"/><Relationship Id="rId13" Type="http://schemas.openxmlformats.org/officeDocument/2006/relationships/customXml" Target="../ink/ink214.xml"/><Relationship Id="rId12" Type="http://schemas.openxmlformats.org/officeDocument/2006/relationships/image" Target="../media/image217.png"/><Relationship Id="rId11" Type="http://schemas.openxmlformats.org/officeDocument/2006/relationships/customXml" Target="../ink/ink213.xml"/><Relationship Id="rId10" Type="http://schemas.openxmlformats.org/officeDocument/2006/relationships/image" Target="../media/image216.png"/><Relationship Id="rId1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customXml" Target="../ink/ink7.xml"/><Relationship Id="rId8" Type="http://schemas.openxmlformats.org/officeDocument/2006/relationships/image" Target="../media/image6.png"/><Relationship Id="rId7" Type="http://schemas.openxmlformats.org/officeDocument/2006/relationships/customXml" Target="../ink/ink6.xml"/><Relationship Id="rId6" Type="http://schemas.openxmlformats.org/officeDocument/2006/relationships/image" Target="../media/image5.png"/><Relationship Id="rId5" Type="http://schemas.openxmlformats.org/officeDocument/2006/relationships/customXml" Target="../ink/ink5.xml"/><Relationship Id="rId4" Type="http://schemas.openxmlformats.org/officeDocument/2006/relationships/image" Target="../media/image4.png"/><Relationship Id="rId3" Type="http://schemas.openxmlformats.org/officeDocument/2006/relationships/customXml" Target="../ink/ink4.xml"/><Relationship Id="rId20" Type="http://schemas.openxmlformats.org/officeDocument/2006/relationships/notesSlide" Target="../notesSlides/notesSlide3.xml"/><Relationship Id="rId2" Type="http://schemas.openxmlformats.org/officeDocument/2006/relationships/image" Target="../media/image3.png"/><Relationship Id="rId19" Type="http://schemas.openxmlformats.org/officeDocument/2006/relationships/slideLayout" Target="../slideLayouts/slideLayout2.xml"/><Relationship Id="rId18" Type="http://schemas.openxmlformats.org/officeDocument/2006/relationships/image" Target="../media/image11.png"/><Relationship Id="rId17" Type="http://schemas.openxmlformats.org/officeDocument/2006/relationships/customXml" Target="../ink/ink11.xml"/><Relationship Id="rId16" Type="http://schemas.openxmlformats.org/officeDocument/2006/relationships/image" Target="../media/image10.png"/><Relationship Id="rId15" Type="http://schemas.openxmlformats.org/officeDocument/2006/relationships/customXml" Target="../ink/ink10.xml"/><Relationship Id="rId14" Type="http://schemas.openxmlformats.org/officeDocument/2006/relationships/image" Target="../media/image9.png"/><Relationship Id="rId13" Type="http://schemas.openxmlformats.org/officeDocument/2006/relationships/customXml" Target="../ink/ink9.xml"/><Relationship Id="rId12" Type="http://schemas.openxmlformats.org/officeDocument/2006/relationships/image" Target="../media/image8.png"/><Relationship Id="rId11" Type="http://schemas.openxmlformats.org/officeDocument/2006/relationships/customXml" Target="../ink/ink8.xml"/><Relationship Id="rId10" Type="http://schemas.openxmlformats.org/officeDocument/2006/relationships/image" Target="../media/image7.png"/><Relationship Id="rId1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customXml" Target="../ink/ink15.xml"/><Relationship Id="rId8" Type="http://schemas.openxmlformats.org/officeDocument/2006/relationships/image" Target="../media/image15.png"/><Relationship Id="rId7" Type="http://schemas.openxmlformats.org/officeDocument/2006/relationships/customXml" Target="../ink/ink14.xml"/><Relationship Id="rId6" Type="http://schemas.openxmlformats.org/officeDocument/2006/relationships/image" Target="../media/image14.png"/><Relationship Id="rId59" Type="http://schemas.openxmlformats.org/officeDocument/2006/relationships/slideLayout" Target="../slideLayouts/slideLayout2.xml"/><Relationship Id="rId58" Type="http://schemas.openxmlformats.org/officeDocument/2006/relationships/image" Target="../media/image38.png"/><Relationship Id="rId57" Type="http://schemas.openxmlformats.org/officeDocument/2006/relationships/customXml" Target="../ink/ink39.xml"/><Relationship Id="rId56" Type="http://schemas.openxmlformats.org/officeDocument/2006/relationships/image" Target="../media/image37.png"/><Relationship Id="rId55" Type="http://schemas.openxmlformats.org/officeDocument/2006/relationships/customXml" Target="../ink/ink38.xml"/><Relationship Id="rId54" Type="http://schemas.openxmlformats.org/officeDocument/2006/relationships/image" Target="../media/image36.png"/><Relationship Id="rId53" Type="http://schemas.openxmlformats.org/officeDocument/2006/relationships/customXml" Target="../ink/ink37.xml"/><Relationship Id="rId52" Type="http://schemas.openxmlformats.org/officeDocument/2006/relationships/image" Target="../media/image35.png"/><Relationship Id="rId51" Type="http://schemas.openxmlformats.org/officeDocument/2006/relationships/customXml" Target="../ink/ink36.xml"/><Relationship Id="rId50" Type="http://schemas.openxmlformats.org/officeDocument/2006/relationships/image" Target="../media/image34.png"/><Relationship Id="rId5" Type="http://schemas.openxmlformats.org/officeDocument/2006/relationships/customXml" Target="../ink/ink13.xml"/><Relationship Id="rId49" Type="http://schemas.openxmlformats.org/officeDocument/2006/relationships/customXml" Target="../ink/ink35.xml"/><Relationship Id="rId48" Type="http://schemas.openxmlformats.org/officeDocument/2006/relationships/image" Target="../media/image33.png"/><Relationship Id="rId47" Type="http://schemas.openxmlformats.org/officeDocument/2006/relationships/customXml" Target="../ink/ink34.xml"/><Relationship Id="rId46" Type="http://schemas.openxmlformats.org/officeDocument/2006/relationships/image" Target="../media/image32.png"/><Relationship Id="rId45" Type="http://schemas.openxmlformats.org/officeDocument/2006/relationships/customXml" Target="../ink/ink33.xml"/><Relationship Id="rId44" Type="http://schemas.openxmlformats.org/officeDocument/2006/relationships/image" Target="../media/image31.png"/><Relationship Id="rId43" Type="http://schemas.openxmlformats.org/officeDocument/2006/relationships/customXml" Target="../ink/ink32.xml"/><Relationship Id="rId42" Type="http://schemas.openxmlformats.org/officeDocument/2006/relationships/image" Target="../media/image30.png"/><Relationship Id="rId41" Type="http://schemas.openxmlformats.org/officeDocument/2006/relationships/customXml" Target="../ink/ink31.xml"/><Relationship Id="rId40" Type="http://schemas.openxmlformats.org/officeDocument/2006/relationships/image" Target="../media/image29.png"/><Relationship Id="rId4" Type="http://schemas.openxmlformats.org/officeDocument/2006/relationships/image" Target="../media/image13.png"/><Relationship Id="rId39" Type="http://schemas.openxmlformats.org/officeDocument/2006/relationships/customXml" Target="../ink/ink30.xml"/><Relationship Id="rId38" Type="http://schemas.openxmlformats.org/officeDocument/2006/relationships/image" Target="../media/image28.png"/><Relationship Id="rId37" Type="http://schemas.openxmlformats.org/officeDocument/2006/relationships/customXml" Target="../ink/ink29.xml"/><Relationship Id="rId36" Type="http://schemas.openxmlformats.org/officeDocument/2006/relationships/image" Target="../media/image27.png"/><Relationship Id="rId35" Type="http://schemas.openxmlformats.org/officeDocument/2006/relationships/customXml" Target="../ink/ink28.xml"/><Relationship Id="rId34" Type="http://schemas.openxmlformats.org/officeDocument/2006/relationships/image" Target="../media/image26.png"/><Relationship Id="rId33" Type="http://schemas.openxmlformats.org/officeDocument/2006/relationships/customXml" Target="../ink/ink27.xml"/><Relationship Id="rId32" Type="http://schemas.openxmlformats.org/officeDocument/2006/relationships/image" Target="../media/image25.png"/><Relationship Id="rId31" Type="http://schemas.openxmlformats.org/officeDocument/2006/relationships/customXml" Target="../ink/ink26.xml"/><Relationship Id="rId30" Type="http://schemas.openxmlformats.org/officeDocument/2006/relationships/image" Target="../media/image8.png"/><Relationship Id="rId3" Type="http://schemas.openxmlformats.org/officeDocument/2006/relationships/customXml" Target="../ink/ink12.xml"/><Relationship Id="rId29" Type="http://schemas.openxmlformats.org/officeDocument/2006/relationships/customXml" Target="../ink/ink25.xml"/><Relationship Id="rId28" Type="http://schemas.openxmlformats.org/officeDocument/2006/relationships/image" Target="../media/image24.png"/><Relationship Id="rId27" Type="http://schemas.openxmlformats.org/officeDocument/2006/relationships/customXml" Target="../ink/ink24.xml"/><Relationship Id="rId26" Type="http://schemas.openxmlformats.org/officeDocument/2006/relationships/image" Target="../media/image23.png"/><Relationship Id="rId25" Type="http://schemas.openxmlformats.org/officeDocument/2006/relationships/customXml" Target="../ink/ink23.xml"/><Relationship Id="rId24" Type="http://schemas.openxmlformats.org/officeDocument/2006/relationships/image" Target="../media/image22.png"/><Relationship Id="rId23" Type="http://schemas.openxmlformats.org/officeDocument/2006/relationships/customXml" Target="../ink/ink22.xml"/><Relationship Id="rId22" Type="http://schemas.openxmlformats.org/officeDocument/2006/relationships/image" Target="../media/image21.png"/><Relationship Id="rId21" Type="http://schemas.openxmlformats.org/officeDocument/2006/relationships/customXml" Target="../ink/ink21.xml"/><Relationship Id="rId20" Type="http://schemas.openxmlformats.org/officeDocument/2006/relationships/image" Target="../media/image20.png"/><Relationship Id="rId2" Type="http://schemas.openxmlformats.org/officeDocument/2006/relationships/image" Target="../media/image12.png"/><Relationship Id="rId19" Type="http://schemas.openxmlformats.org/officeDocument/2006/relationships/customXml" Target="../ink/ink20.xml"/><Relationship Id="rId18" Type="http://schemas.openxmlformats.org/officeDocument/2006/relationships/image" Target="../media/image19.png"/><Relationship Id="rId17" Type="http://schemas.openxmlformats.org/officeDocument/2006/relationships/customXml" Target="../ink/ink19.xml"/><Relationship Id="rId16" Type="http://schemas.openxmlformats.org/officeDocument/2006/relationships/image" Target="../media/image11.png"/><Relationship Id="rId15" Type="http://schemas.openxmlformats.org/officeDocument/2006/relationships/customXml" Target="../ink/ink18.xml"/><Relationship Id="rId14" Type="http://schemas.openxmlformats.org/officeDocument/2006/relationships/image" Target="../media/image18.png"/><Relationship Id="rId13" Type="http://schemas.openxmlformats.org/officeDocument/2006/relationships/customXml" Target="../ink/ink17.xml"/><Relationship Id="rId12" Type="http://schemas.openxmlformats.org/officeDocument/2006/relationships/image" Target="../media/image17.png"/><Relationship Id="rId11" Type="http://schemas.openxmlformats.org/officeDocument/2006/relationships/customXml" Target="../ink/ink16.xml"/><Relationship Id="rId10" Type="http://schemas.openxmlformats.org/officeDocument/2006/relationships/image" Target="../media/image16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customXml" Target="../ink/ink43.xml"/><Relationship Id="rId8" Type="http://schemas.openxmlformats.org/officeDocument/2006/relationships/image" Target="../media/image42.png"/><Relationship Id="rId7" Type="http://schemas.openxmlformats.org/officeDocument/2006/relationships/customXml" Target="../ink/ink42.xml"/><Relationship Id="rId6" Type="http://schemas.openxmlformats.org/officeDocument/2006/relationships/image" Target="../media/image41.png"/><Relationship Id="rId5" Type="http://schemas.openxmlformats.org/officeDocument/2006/relationships/customXml" Target="../ink/ink41.xml"/><Relationship Id="rId4" Type="http://schemas.openxmlformats.org/officeDocument/2006/relationships/image" Target="../media/image40.png"/><Relationship Id="rId35" Type="http://schemas.openxmlformats.org/officeDocument/2006/relationships/slideLayout" Target="../slideLayouts/slideLayout2.xml"/><Relationship Id="rId34" Type="http://schemas.openxmlformats.org/officeDocument/2006/relationships/image" Target="../media/image55.png"/><Relationship Id="rId33" Type="http://schemas.openxmlformats.org/officeDocument/2006/relationships/customXml" Target="../ink/ink55.xml"/><Relationship Id="rId32" Type="http://schemas.openxmlformats.org/officeDocument/2006/relationships/image" Target="../media/image54.png"/><Relationship Id="rId31" Type="http://schemas.openxmlformats.org/officeDocument/2006/relationships/customXml" Target="../ink/ink54.xml"/><Relationship Id="rId30" Type="http://schemas.openxmlformats.org/officeDocument/2006/relationships/image" Target="../media/image53.png"/><Relationship Id="rId3" Type="http://schemas.openxmlformats.org/officeDocument/2006/relationships/customXml" Target="../ink/ink40.xml"/><Relationship Id="rId29" Type="http://schemas.openxmlformats.org/officeDocument/2006/relationships/customXml" Target="../ink/ink53.xml"/><Relationship Id="rId28" Type="http://schemas.openxmlformats.org/officeDocument/2006/relationships/image" Target="../media/image52.png"/><Relationship Id="rId27" Type="http://schemas.openxmlformats.org/officeDocument/2006/relationships/customXml" Target="../ink/ink52.xml"/><Relationship Id="rId26" Type="http://schemas.openxmlformats.org/officeDocument/2006/relationships/image" Target="../media/image51.png"/><Relationship Id="rId25" Type="http://schemas.openxmlformats.org/officeDocument/2006/relationships/customXml" Target="../ink/ink51.xml"/><Relationship Id="rId24" Type="http://schemas.openxmlformats.org/officeDocument/2006/relationships/image" Target="../media/image50.png"/><Relationship Id="rId23" Type="http://schemas.openxmlformats.org/officeDocument/2006/relationships/customXml" Target="../ink/ink50.xml"/><Relationship Id="rId22" Type="http://schemas.openxmlformats.org/officeDocument/2006/relationships/image" Target="../media/image49.png"/><Relationship Id="rId21" Type="http://schemas.openxmlformats.org/officeDocument/2006/relationships/customXml" Target="../ink/ink49.xml"/><Relationship Id="rId20" Type="http://schemas.openxmlformats.org/officeDocument/2006/relationships/image" Target="../media/image48.png"/><Relationship Id="rId2" Type="http://schemas.openxmlformats.org/officeDocument/2006/relationships/image" Target="../media/image39.png"/><Relationship Id="rId19" Type="http://schemas.openxmlformats.org/officeDocument/2006/relationships/customXml" Target="../ink/ink48.xml"/><Relationship Id="rId18" Type="http://schemas.openxmlformats.org/officeDocument/2006/relationships/image" Target="../media/image47.png"/><Relationship Id="rId17" Type="http://schemas.openxmlformats.org/officeDocument/2006/relationships/customXml" Target="../ink/ink47.xml"/><Relationship Id="rId16" Type="http://schemas.openxmlformats.org/officeDocument/2006/relationships/image" Target="../media/image46.png"/><Relationship Id="rId15" Type="http://schemas.openxmlformats.org/officeDocument/2006/relationships/customXml" Target="../ink/ink46.xml"/><Relationship Id="rId14" Type="http://schemas.openxmlformats.org/officeDocument/2006/relationships/image" Target="../media/image45.png"/><Relationship Id="rId13" Type="http://schemas.openxmlformats.org/officeDocument/2006/relationships/customXml" Target="../ink/ink45.xml"/><Relationship Id="rId12" Type="http://schemas.openxmlformats.org/officeDocument/2006/relationships/image" Target="../media/image44.png"/><Relationship Id="rId11" Type="http://schemas.openxmlformats.org/officeDocument/2006/relationships/customXml" Target="../ink/ink44.xml"/><Relationship Id="rId10" Type="http://schemas.openxmlformats.org/officeDocument/2006/relationships/image" Target="../media/image43.png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0.png"/><Relationship Id="rId8" Type="http://schemas.openxmlformats.org/officeDocument/2006/relationships/customXml" Target="../ink/ink59.xml"/><Relationship Id="rId7" Type="http://schemas.openxmlformats.org/officeDocument/2006/relationships/image" Target="../media/image59.png"/><Relationship Id="rId6" Type="http://schemas.openxmlformats.org/officeDocument/2006/relationships/customXml" Target="../ink/ink58.xml"/><Relationship Id="rId5" Type="http://schemas.openxmlformats.org/officeDocument/2006/relationships/image" Target="../media/image58.png"/><Relationship Id="rId4" Type="http://schemas.openxmlformats.org/officeDocument/2006/relationships/customXml" Target="../ink/ink57.xml"/><Relationship Id="rId35" Type="http://schemas.openxmlformats.org/officeDocument/2006/relationships/notesSlide" Target="../notesSlides/notesSlide4.xml"/><Relationship Id="rId34" Type="http://schemas.openxmlformats.org/officeDocument/2006/relationships/slideLayout" Target="../slideLayouts/slideLayout2.xml"/><Relationship Id="rId33" Type="http://schemas.openxmlformats.org/officeDocument/2006/relationships/image" Target="../media/image72.png"/><Relationship Id="rId32" Type="http://schemas.openxmlformats.org/officeDocument/2006/relationships/customXml" Target="../ink/ink71.xml"/><Relationship Id="rId31" Type="http://schemas.openxmlformats.org/officeDocument/2006/relationships/image" Target="../media/image71.png"/><Relationship Id="rId30" Type="http://schemas.openxmlformats.org/officeDocument/2006/relationships/customXml" Target="../ink/ink70.xml"/><Relationship Id="rId3" Type="http://schemas.openxmlformats.org/officeDocument/2006/relationships/image" Target="../media/image57.png"/><Relationship Id="rId29" Type="http://schemas.openxmlformats.org/officeDocument/2006/relationships/image" Target="../media/image70.png"/><Relationship Id="rId28" Type="http://schemas.openxmlformats.org/officeDocument/2006/relationships/customXml" Target="../ink/ink69.xml"/><Relationship Id="rId27" Type="http://schemas.openxmlformats.org/officeDocument/2006/relationships/image" Target="../media/image69.png"/><Relationship Id="rId26" Type="http://schemas.openxmlformats.org/officeDocument/2006/relationships/customXml" Target="../ink/ink68.xml"/><Relationship Id="rId25" Type="http://schemas.openxmlformats.org/officeDocument/2006/relationships/image" Target="../media/image68.png"/><Relationship Id="rId24" Type="http://schemas.openxmlformats.org/officeDocument/2006/relationships/customXml" Target="../ink/ink67.xml"/><Relationship Id="rId23" Type="http://schemas.openxmlformats.org/officeDocument/2006/relationships/image" Target="../media/image67.png"/><Relationship Id="rId22" Type="http://schemas.openxmlformats.org/officeDocument/2006/relationships/customXml" Target="../ink/ink66.xml"/><Relationship Id="rId21" Type="http://schemas.openxmlformats.org/officeDocument/2006/relationships/image" Target="../media/image66.png"/><Relationship Id="rId20" Type="http://schemas.openxmlformats.org/officeDocument/2006/relationships/customXml" Target="../ink/ink65.xml"/><Relationship Id="rId2" Type="http://schemas.openxmlformats.org/officeDocument/2006/relationships/customXml" Target="../ink/ink56.xml"/><Relationship Id="rId19" Type="http://schemas.openxmlformats.org/officeDocument/2006/relationships/image" Target="../media/image65.png"/><Relationship Id="rId18" Type="http://schemas.openxmlformats.org/officeDocument/2006/relationships/customXml" Target="../ink/ink64.xml"/><Relationship Id="rId17" Type="http://schemas.openxmlformats.org/officeDocument/2006/relationships/image" Target="../media/image64.png"/><Relationship Id="rId16" Type="http://schemas.openxmlformats.org/officeDocument/2006/relationships/customXml" Target="../ink/ink63.xml"/><Relationship Id="rId15" Type="http://schemas.openxmlformats.org/officeDocument/2006/relationships/image" Target="../media/image63.png"/><Relationship Id="rId14" Type="http://schemas.openxmlformats.org/officeDocument/2006/relationships/customXml" Target="../ink/ink62.xml"/><Relationship Id="rId13" Type="http://schemas.openxmlformats.org/officeDocument/2006/relationships/image" Target="../media/image62.png"/><Relationship Id="rId12" Type="http://schemas.openxmlformats.org/officeDocument/2006/relationships/customXml" Target="../ink/ink61.xml"/><Relationship Id="rId11" Type="http://schemas.openxmlformats.org/officeDocument/2006/relationships/image" Target="../media/image61.png"/><Relationship Id="rId10" Type="http://schemas.openxmlformats.org/officeDocument/2006/relationships/customXml" Target="../ink/ink60.xml"/><Relationship Id="rId1" Type="http://schemas.openxmlformats.org/officeDocument/2006/relationships/image" Target="../media/image56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77.png"/><Relationship Id="rId8" Type="http://schemas.openxmlformats.org/officeDocument/2006/relationships/customXml" Target="../ink/ink75.xml"/><Relationship Id="rId7" Type="http://schemas.openxmlformats.org/officeDocument/2006/relationships/image" Target="../media/image76.png"/><Relationship Id="rId6" Type="http://schemas.openxmlformats.org/officeDocument/2006/relationships/customXml" Target="../ink/ink74.xml"/><Relationship Id="rId5" Type="http://schemas.openxmlformats.org/officeDocument/2006/relationships/image" Target="../media/image75.png"/><Relationship Id="rId47" Type="http://schemas.openxmlformats.org/officeDocument/2006/relationships/notesSlide" Target="../notesSlides/notesSlide5.xml"/><Relationship Id="rId46" Type="http://schemas.openxmlformats.org/officeDocument/2006/relationships/slideLayout" Target="../slideLayouts/slideLayout2.xml"/><Relationship Id="rId45" Type="http://schemas.openxmlformats.org/officeDocument/2006/relationships/image" Target="../media/image72.png"/><Relationship Id="rId44" Type="http://schemas.openxmlformats.org/officeDocument/2006/relationships/customXml" Target="../ink/ink93.xml"/><Relationship Id="rId43" Type="http://schemas.openxmlformats.org/officeDocument/2006/relationships/image" Target="../media/image94.png"/><Relationship Id="rId42" Type="http://schemas.openxmlformats.org/officeDocument/2006/relationships/customXml" Target="../ink/ink92.xml"/><Relationship Id="rId41" Type="http://schemas.openxmlformats.org/officeDocument/2006/relationships/image" Target="../media/image93.png"/><Relationship Id="rId40" Type="http://schemas.openxmlformats.org/officeDocument/2006/relationships/customXml" Target="../ink/ink91.xml"/><Relationship Id="rId4" Type="http://schemas.openxmlformats.org/officeDocument/2006/relationships/customXml" Target="../ink/ink73.xml"/><Relationship Id="rId39" Type="http://schemas.openxmlformats.org/officeDocument/2006/relationships/image" Target="../media/image92.png"/><Relationship Id="rId38" Type="http://schemas.openxmlformats.org/officeDocument/2006/relationships/customXml" Target="../ink/ink90.xml"/><Relationship Id="rId37" Type="http://schemas.openxmlformats.org/officeDocument/2006/relationships/image" Target="../media/image91.png"/><Relationship Id="rId36" Type="http://schemas.openxmlformats.org/officeDocument/2006/relationships/customXml" Target="../ink/ink89.xml"/><Relationship Id="rId35" Type="http://schemas.openxmlformats.org/officeDocument/2006/relationships/image" Target="../media/image90.png"/><Relationship Id="rId34" Type="http://schemas.openxmlformats.org/officeDocument/2006/relationships/customXml" Target="../ink/ink88.xml"/><Relationship Id="rId33" Type="http://schemas.openxmlformats.org/officeDocument/2006/relationships/image" Target="../media/image89.png"/><Relationship Id="rId32" Type="http://schemas.openxmlformats.org/officeDocument/2006/relationships/customXml" Target="../ink/ink87.xml"/><Relationship Id="rId31" Type="http://schemas.openxmlformats.org/officeDocument/2006/relationships/image" Target="../media/image88.png"/><Relationship Id="rId30" Type="http://schemas.openxmlformats.org/officeDocument/2006/relationships/customXml" Target="../ink/ink86.xml"/><Relationship Id="rId3" Type="http://schemas.openxmlformats.org/officeDocument/2006/relationships/image" Target="../media/image74.png"/><Relationship Id="rId29" Type="http://schemas.openxmlformats.org/officeDocument/2006/relationships/image" Target="../media/image87.png"/><Relationship Id="rId28" Type="http://schemas.openxmlformats.org/officeDocument/2006/relationships/customXml" Target="../ink/ink85.xml"/><Relationship Id="rId27" Type="http://schemas.openxmlformats.org/officeDocument/2006/relationships/image" Target="../media/image86.png"/><Relationship Id="rId26" Type="http://schemas.openxmlformats.org/officeDocument/2006/relationships/customXml" Target="../ink/ink84.xml"/><Relationship Id="rId25" Type="http://schemas.openxmlformats.org/officeDocument/2006/relationships/image" Target="../media/image85.png"/><Relationship Id="rId24" Type="http://schemas.openxmlformats.org/officeDocument/2006/relationships/customXml" Target="../ink/ink83.xml"/><Relationship Id="rId23" Type="http://schemas.openxmlformats.org/officeDocument/2006/relationships/image" Target="../media/image84.png"/><Relationship Id="rId22" Type="http://schemas.openxmlformats.org/officeDocument/2006/relationships/customXml" Target="../ink/ink82.xml"/><Relationship Id="rId21" Type="http://schemas.openxmlformats.org/officeDocument/2006/relationships/image" Target="../media/image83.png"/><Relationship Id="rId20" Type="http://schemas.openxmlformats.org/officeDocument/2006/relationships/customXml" Target="../ink/ink81.xml"/><Relationship Id="rId2" Type="http://schemas.openxmlformats.org/officeDocument/2006/relationships/customXml" Target="../ink/ink72.xml"/><Relationship Id="rId19" Type="http://schemas.openxmlformats.org/officeDocument/2006/relationships/image" Target="../media/image82.png"/><Relationship Id="rId18" Type="http://schemas.openxmlformats.org/officeDocument/2006/relationships/customXml" Target="../ink/ink80.xml"/><Relationship Id="rId17" Type="http://schemas.openxmlformats.org/officeDocument/2006/relationships/image" Target="../media/image81.png"/><Relationship Id="rId16" Type="http://schemas.openxmlformats.org/officeDocument/2006/relationships/customXml" Target="../ink/ink79.xml"/><Relationship Id="rId15" Type="http://schemas.openxmlformats.org/officeDocument/2006/relationships/image" Target="../media/image80.png"/><Relationship Id="rId14" Type="http://schemas.openxmlformats.org/officeDocument/2006/relationships/customXml" Target="../ink/ink78.xml"/><Relationship Id="rId13" Type="http://schemas.openxmlformats.org/officeDocument/2006/relationships/image" Target="../media/image79.png"/><Relationship Id="rId12" Type="http://schemas.openxmlformats.org/officeDocument/2006/relationships/customXml" Target="../ink/ink77.xml"/><Relationship Id="rId11" Type="http://schemas.openxmlformats.org/officeDocument/2006/relationships/image" Target="../media/image78.png"/><Relationship Id="rId10" Type="http://schemas.openxmlformats.org/officeDocument/2006/relationships/customXml" Target="../ink/ink76.xml"/><Relationship Id="rId1" Type="http://schemas.openxmlformats.org/officeDocument/2006/relationships/image" Target="../media/image73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97.png"/><Relationship Id="rId8" Type="http://schemas.openxmlformats.org/officeDocument/2006/relationships/customXml" Target="../ink/ink97.xml"/><Relationship Id="rId7" Type="http://schemas.openxmlformats.org/officeDocument/2006/relationships/image" Target="../media/image96.png"/><Relationship Id="rId6" Type="http://schemas.openxmlformats.org/officeDocument/2006/relationships/customXml" Target="../ink/ink96.xml"/><Relationship Id="rId5" Type="http://schemas.openxmlformats.org/officeDocument/2006/relationships/image" Target="../media/image95.png"/><Relationship Id="rId4" Type="http://schemas.openxmlformats.org/officeDocument/2006/relationships/customXml" Target="../ink/ink95.xml"/><Relationship Id="rId3" Type="http://schemas.openxmlformats.org/officeDocument/2006/relationships/image" Target="../media/image72.png"/><Relationship Id="rId27" Type="http://schemas.openxmlformats.org/officeDocument/2006/relationships/notesSlide" Target="../notesSlides/notesSlide6.xml"/><Relationship Id="rId26" Type="http://schemas.openxmlformats.org/officeDocument/2006/relationships/slideLayout" Target="../slideLayouts/slideLayout2.xml"/><Relationship Id="rId25" Type="http://schemas.openxmlformats.org/officeDocument/2006/relationships/image" Target="../media/image105.png"/><Relationship Id="rId24" Type="http://schemas.openxmlformats.org/officeDocument/2006/relationships/customXml" Target="../ink/ink105.xml"/><Relationship Id="rId23" Type="http://schemas.openxmlformats.org/officeDocument/2006/relationships/image" Target="../media/image104.png"/><Relationship Id="rId22" Type="http://schemas.openxmlformats.org/officeDocument/2006/relationships/customXml" Target="../ink/ink104.xml"/><Relationship Id="rId21" Type="http://schemas.openxmlformats.org/officeDocument/2006/relationships/image" Target="../media/image103.png"/><Relationship Id="rId20" Type="http://schemas.openxmlformats.org/officeDocument/2006/relationships/customXml" Target="../ink/ink103.xml"/><Relationship Id="rId2" Type="http://schemas.openxmlformats.org/officeDocument/2006/relationships/customXml" Target="../ink/ink94.xml"/><Relationship Id="rId19" Type="http://schemas.openxmlformats.org/officeDocument/2006/relationships/image" Target="../media/image102.png"/><Relationship Id="rId18" Type="http://schemas.openxmlformats.org/officeDocument/2006/relationships/customXml" Target="../ink/ink102.xml"/><Relationship Id="rId17" Type="http://schemas.openxmlformats.org/officeDocument/2006/relationships/image" Target="../media/image101.png"/><Relationship Id="rId16" Type="http://schemas.openxmlformats.org/officeDocument/2006/relationships/customXml" Target="../ink/ink101.xml"/><Relationship Id="rId15" Type="http://schemas.openxmlformats.org/officeDocument/2006/relationships/image" Target="../media/image100.png"/><Relationship Id="rId14" Type="http://schemas.openxmlformats.org/officeDocument/2006/relationships/customXml" Target="../ink/ink100.xml"/><Relationship Id="rId13" Type="http://schemas.openxmlformats.org/officeDocument/2006/relationships/image" Target="../media/image99.png"/><Relationship Id="rId12" Type="http://schemas.openxmlformats.org/officeDocument/2006/relationships/customXml" Target="../ink/ink99.xml"/><Relationship Id="rId11" Type="http://schemas.openxmlformats.org/officeDocument/2006/relationships/image" Target="../media/image98.png"/><Relationship Id="rId10" Type="http://schemas.openxmlformats.org/officeDocument/2006/relationships/customXml" Target="../ink/ink98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0.png"/><Relationship Id="rId8" Type="http://schemas.openxmlformats.org/officeDocument/2006/relationships/customXml" Target="../ink/ink109.xml"/><Relationship Id="rId7" Type="http://schemas.openxmlformats.org/officeDocument/2006/relationships/image" Target="../media/image109.png"/><Relationship Id="rId6" Type="http://schemas.openxmlformats.org/officeDocument/2006/relationships/customXml" Target="../ink/ink108.xml"/><Relationship Id="rId5" Type="http://schemas.openxmlformats.org/officeDocument/2006/relationships/image" Target="../media/image108.png"/><Relationship Id="rId4" Type="http://schemas.openxmlformats.org/officeDocument/2006/relationships/customXml" Target="../ink/ink107.xml"/><Relationship Id="rId3" Type="http://schemas.openxmlformats.org/officeDocument/2006/relationships/image" Target="../media/image107.png"/><Relationship Id="rId2" Type="http://schemas.openxmlformats.org/officeDocument/2006/relationships/customXml" Target="../ink/ink106.xml"/><Relationship Id="rId19" Type="http://schemas.openxmlformats.org/officeDocument/2006/relationships/notesSlide" Target="../notesSlides/notesSlide7.xml"/><Relationship Id="rId18" Type="http://schemas.openxmlformats.org/officeDocument/2006/relationships/slideLayout" Target="../slideLayouts/slideLayout2.xml"/><Relationship Id="rId17" Type="http://schemas.openxmlformats.org/officeDocument/2006/relationships/image" Target="../media/image114.png"/><Relationship Id="rId16" Type="http://schemas.openxmlformats.org/officeDocument/2006/relationships/customXml" Target="../ink/ink113.xml"/><Relationship Id="rId15" Type="http://schemas.openxmlformats.org/officeDocument/2006/relationships/image" Target="../media/image113.png"/><Relationship Id="rId14" Type="http://schemas.openxmlformats.org/officeDocument/2006/relationships/customXml" Target="../ink/ink112.xml"/><Relationship Id="rId13" Type="http://schemas.openxmlformats.org/officeDocument/2006/relationships/image" Target="../media/image112.png"/><Relationship Id="rId12" Type="http://schemas.openxmlformats.org/officeDocument/2006/relationships/customXml" Target="../ink/ink111.xml"/><Relationship Id="rId11" Type="http://schemas.openxmlformats.org/officeDocument/2006/relationships/image" Target="../media/image111.png"/><Relationship Id="rId10" Type="http://schemas.openxmlformats.org/officeDocument/2006/relationships/customXml" Target="../ink/ink110.xml"/><Relationship Id="rId1" Type="http://schemas.openxmlformats.org/officeDocument/2006/relationships/image" Target="../media/image10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16"/>
          <p:cNvSpPr>
            <a:spLocks noChangeArrowheads="1"/>
          </p:cNvSpPr>
          <p:nvPr/>
        </p:nvSpPr>
        <p:spPr bwMode="auto">
          <a:xfrm>
            <a:off x="0" y="1809105"/>
            <a:ext cx="12190413" cy="2339975"/>
          </a:xfrm>
          <a:prstGeom prst="rect">
            <a:avLst/>
          </a:prstGeom>
          <a:solidFill>
            <a:srgbClr val="267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000">
              <a:solidFill>
                <a:srgbClr val="FFFFFF"/>
              </a:solidFill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1198662" y="2517427"/>
            <a:ext cx="9605749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kumimoji="1" lang="zh-CN" sz="2800" kern="0" dirty="0">
                <a:solidFill>
                  <a:srgbClr val="FFFFFF"/>
                </a:solidFill>
                <a:ea typeface="微软雅黑" panose="020B0503020204020204" charset="-122"/>
                <a:sym typeface="+mn-ea"/>
              </a:rPr>
              <a:t>读写I2C设备</a:t>
            </a:r>
            <a:r>
              <a:rPr kumimoji="1" lang="zh-CN" sz="2800" kern="0" dirty="0">
                <a:solidFill>
                  <a:srgbClr val="FFFFFF"/>
                </a:solidFill>
                <a:ea typeface="微软雅黑" panose="020B0503020204020204" charset="-122"/>
                <a:sym typeface="+mn-ea"/>
              </a:rPr>
              <a:t>实例</a:t>
            </a:r>
            <a:endParaRPr kumimoji="1" lang="zh-CN" sz="2800" kern="0" dirty="0">
              <a:solidFill>
                <a:srgbClr val="FFFFFF"/>
              </a:solidFill>
              <a:ea typeface="微软雅黑" panose="020B0503020204020204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2" name="墨迹 1"/>
              <p14:cNvContentPartPr/>
              <p14:nvPr/>
            </p14:nvContentPartPr>
            <p14:xfrm>
              <a:off x="5326380" y="3181350"/>
              <a:ext cx="279400" cy="36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2"/>
            </p:blipFill>
            <p:spPr>
              <a:xfrm>
                <a:off x="5326380" y="3181350"/>
                <a:ext cx="2794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3" name="墨迹 2"/>
              <p14:cNvContentPartPr/>
              <p14:nvPr/>
            </p14:nvContentPartPr>
            <p14:xfrm>
              <a:off x="4837430" y="3168650"/>
              <a:ext cx="2457450" cy="88900"/>
            </p14:xfrm>
          </p:contentPart>
        </mc:Choice>
        <mc:Fallback xmlns="">
          <p:pic>
            <p:nvPicPr>
              <p:cNvPr id="3" name="墨迹 2"/>
            </p:nvPicPr>
            <p:blipFill>
              <a:blip r:embed="rId4"/>
            </p:blipFill>
            <p:spPr>
              <a:xfrm>
                <a:off x="4837430" y="3168650"/>
                <a:ext cx="2457450" cy="88900"/>
              </a:xfrm>
              <a:prstGeom prst="rect"/>
            </p:spPr>
          </p:pic>
        </mc:Fallback>
      </mc:AlternateContent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7. </a:t>
            </a:r>
            <a:r>
              <a:rPr lang="en-US" alt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ADC</a:t>
            </a:r>
            <a:r>
              <a:rPr lang="zh-CN" altLang="en-US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（ADS1015）介绍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815340" y="787400"/>
          <a:ext cx="10577195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040"/>
                <a:gridCol w="1989455"/>
                <a:gridCol w="7505700"/>
              </a:tblGrid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序号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名称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说明</a:t>
                      </a:r>
                      <a:endParaRPr lang="zh-CN" alt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ADDR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地址引脚（接不同的引脚可以设置不同的地址，接GND引脚地址为0x48）</a:t>
                      </a:r>
                      <a:endParaRPr lang="zh-CN" alt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ALERT</a:t>
                      </a:r>
                      <a:r>
                        <a:rPr lang="en-US" altLang="zh-CN"/>
                        <a:t>/RDY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中断引脚，芯片里面可以配置电压比较，可作为数值比较器输出或转换就绪引脚</a:t>
                      </a:r>
                      <a:endParaRPr lang="zh-CN" alt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GND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地线</a:t>
                      </a:r>
                      <a:endParaRPr lang="zh-CN" alt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AIN0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AD转换通道0</a:t>
                      </a:r>
                      <a:endParaRPr lang="zh-CN" alt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AIN1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AD转换通道1</a:t>
                      </a:r>
                      <a:endParaRPr lang="zh-CN" alt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AIN2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AD转换通道2</a:t>
                      </a:r>
                      <a:endParaRPr lang="zh-CN" alt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7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AIN3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AD转换通道3</a:t>
                      </a:r>
                      <a:endParaRPr lang="zh-CN" alt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8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VDD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电源</a:t>
                      </a:r>
                      <a:r>
                        <a:rPr lang="zh-CN" altLang="en-US"/>
                        <a:t>正极，接2.0-5.5V</a:t>
                      </a:r>
                      <a:endParaRPr lang="zh-CN" alt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9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SDA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IIC数据线</a:t>
                      </a:r>
                      <a:endParaRPr lang="zh-CN" alt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10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SCL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IIC时钟线</a:t>
                      </a: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3" name="墨迹 2"/>
              <p14:cNvContentPartPr/>
              <p14:nvPr/>
            </p14:nvContentPartPr>
            <p14:xfrm>
              <a:off x="6056630" y="1460500"/>
              <a:ext cx="2310765" cy="19050"/>
            </p14:xfrm>
          </p:contentPart>
        </mc:Choice>
        <mc:Fallback xmlns="">
          <p:pic>
            <p:nvPicPr>
              <p:cNvPr id="3" name="墨迹 2"/>
            </p:nvPicPr>
            <p:blipFill>
              <a:blip r:embed="rId3"/>
            </p:blipFill>
            <p:spPr>
              <a:xfrm>
                <a:off x="6056630" y="1460500"/>
                <a:ext cx="2310765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" p14:bwMode="auto">
            <p14:nvContentPartPr>
              <p14:cNvPr id="4" name="墨迹 3"/>
              <p14:cNvContentPartPr/>
              <p14:nvPr/>
            </p14:nvContentPartPr>
            <p14:xfrm>
              <a:off x="10526395" y="1485900"/>
              <a:ext cx="495300" cy="25400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5"/>
            </p:blipFill>
            <p:spPr>
              <a:xfrm>
                <a:off x="10526395" y="1485900"/>
                <a:ext cx="49530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" p14:bwMode="auto">
            <p14:nvContentPartPr>
              <p14:cNvPr id="6" name="墨迹 5"/>
              <p14:cNvContentPartPr/>
              <p14:nvPr/>
            </p14:nvContentPartPr>
            <p14:xfrm>
              <a:off x="4069080" y="1822450"/>
              <a:ext cx="768350" cy="1270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7"/>
            </p:blipFill>
            <p:spPr>
              <a:xfrm>
                <a:off x="4069080" y="1822450"/>
                <a:ext cx="7683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" p14:bwMode="auto">
            <p14:nvContentPartPr>
              <p14:cNvPr id="7" name="墨迹 6"/>
              <p14:cNvContentPartPr/>
              <p14:nvPr/>
            </p14:nvContentPartPr>
            <p14:xfrm>
              <a:off x="5231130" y="1835150"/>
              <a:ext cx="2120900" cy="3810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9"/>
            </p:blipFill>
            <p:spPr>
              <a:xfrm>
                <a:off x="5231130" y="1835150"/>
                <a:ext cx="2120900" cy="381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0" p14:bwMode="auto">
            <p14:nvContentPartPr>
              <p14:cNvPr id="8" name="墨迹 7"/>
              <p14:cNvContentPartPr/>
              <p14:nvPr/>
            </p14:nvContentPartPr>
            <p14:xfrm>
              <a:off x="8729345" y="1822450"/>
              <a:ext cx="1739900" cy="5715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11"/>
            </p:blipFill>
            <p:spPr>
              <a:xfrm>
                <a:off x="8729345" y="1822450"/>
                <a:ext cx="1739900" cy="571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2" p14:bwMode="auto">
            <p14:nvContentPartPr>
              <p14:cNvPr id="9" name="墨迹 8"/>
              <p14:cNvContentPartPr/>
              <p14:nvPr/>
            </p14:nvContentPartPr>
            <p14:xfrm>
              <a:off x="10621645" y="1841500"/>
              <a:ext cx="742950" cy="36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3"/>
            </p:blipFill>
            <p:spPr>
              <a:xfrm>
                <a:off x="10621645" y="1841500"/>
                <a:ext cx="7429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4" p14:bwMode="auto">
            <p14:nvContentPartPr>
              <p14:cNvPr id="10" name="墨迹 9"/>
              <p14:cNvContentPartPr/>
              <p14:nvPr/>
            </p14:nvContentPartPr>
            <p14:xfrm>
              <a:off x="4057015" y="2095500"/>
              <a:ext cx="494665" cy="10160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5"/>
            </p:blipFill>
            <p:spPr>
              <a:xfrm>
                <a:off x="4057015" y="2095500"/>
                <a:ext cx="494665" cy="1016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6" p14:bwMode="auto">
            <p14:nvContentPartPr>
              <p14:cNvPr id="11" name="墨迹 10"/>
              <p14:cNvContentPartPr/>
              <p14:nvPr/>
            </p14:nvContentPartPr>
            <p14:xfrm>
              <a:off x="3879215" y="2419350"/>
              <a:ext cx="450215" cy="5080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7"/>
            </p:blipFill>
            <p:spPr>
              <a:xfrm>
                <a:off x="3879215" y="2419350"/>
                <a:ext cx="450215" cy="50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8" p14:bwMode="auto">
            <p14:nvContentPartPr>
              <p14:cNvPr id="12" name="墨迹 11"/>
              <p14:cNvContentPartPr/>
              <p14:nvPr/>
            </p14:nvContentPartPr>
            <p14:xfrm>
              <a:off x="4977130" y="3917950"/>
              <a:ext cx="374650" cy="6350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9"/>
            </p:blipFill>
            <p:spPr>
              <a:xfrm>
                <a:off x="4977130" y="3917950"/>
                <a:ext cx="374650" cy="63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0" p14:bwMode="auto">
            <p14:nvContentPartPr>
              <p14:cNvPr id="13" name="墨迹 12"/>
              <p14:cNvContentPartPr/>
              <p14:nvPr/>
            </p14:nvContentPartPr>
            <p14:xfrm>
              <a:off x="1282065" y="4273550"/>
              <a:ext cx="101600" cy="1270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21"/>
            </p:blipFill>
            <p:spPr>
              <a:xfrm>
                <a:off x="1282065" y="4273550"/>
                <a:ext cx="1016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2" p14:bwMode="auto">
            <p14:nvContentPartPr>
              <p14:cNvPr id="14" name="墨迹 13"/>
              <p14:cNvContentPartPr/>
              <p14:nvPr/>
            </p14:nvContentPartPr>
            <p14:xfrm>
              <a:off x="5402580" y="4324350"/>
              <a:ext cx="501650" cy="36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23"/>
            </p:blipFill>
            <p:spPr>
              <a:xfrm>
                <a:off x="5402580" y="4324350"/>
                <a:ext cx="5016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4" p14:bwMode="auto">
            <p14:nvContentPartPr>
              <p14:cNvPr id="15" name="墨迹 14"/>
              <p14:cNvContentPartPr/>
              <p14:nvPr/>
            </p14:nvContentPartPr>
            <p14:xfrm>
              <a:off x="4057015" y="4641850"/>
              <a:ext cx="818515" cy="5080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25"/>
            </p:blipFill>
            <p:spPr>
              <a:xfrm>
                <a:off x="4057015" y="4641850"/>
                <a:ext cx="818515" cy="50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6" p14:bwMode="auto">
            <p14:nvContentPartPr>
              <p14:cNvPr id="16" name="墨迹 15"/>
              <p14:cNvContentPartPr/>
              <p14:nvPr/>
            </p14:nvContentPartPr>
            <p14:xfrm>
              <a:off x="4037965" y="5010150"/>
              <a:ext cx="945515" cy="2540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27"/>
            </p:blipFill>
            <p:spPr>
              <a:xfrm>
                <a:off x="4037965" y="5010150"/>
                <a:ext cx="945515" cy="2540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8. </a:t>
            </a:r>
            <a:r>
              <a:rPr lang="en-US" alt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ADC</a:t>
            </a:r>
            <a:r>
              <a:rPr lang="zh-CN" altLang="en-US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（ADS1015）介绍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4985" y="756285"/>
            <a:ext cx="103168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引脚可以根据接GND、VDD、 SDA、 SCL四个引脚来设置不同地址，如下表：</a:t>
            </a:r>
            <a:endParaRPr lang="zh-CN" altLang="en-US"/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2279015" y="1700530"/>
            <a:ext cx="7306945" cy="23945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514350" y="4509135"/>
            <a:ext cx="110210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由表可知，当ADDR引脚接GND时，地址为0x48，接VDD时地址0x49，接SDA引脚0x4a，接SCL引脚0x4b。</a:t>
            </a:r>
            <a:endParaRPr lang="zh-CN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5" name="墨迹 4"/>
              <p14:cNvContentPartPr/>
              <p14:nvPr/>
            </p14:nvContentPartPr>
            <p14:xfrm>
              <a:off x="2253615" y="1022350"/>
              <a:ext cx="190500" cy="6350"/>
            </p14:xfrm>
          </p:contentPart>
        </mc:Choice>
        <mc:Fallback xmlns="">
          <p:pic>
            <p:nvPicPr>
              <p:cNvPr id="5" name="墨迹 4"/>
            </p:nvPicPr>
            <p:blipFill>
              <a:blip r:embed="rId3"/>
            </p:blipFill>
            <p:spPr>
              <a:xfrm>
                <a:off x="2253615" y="1022350"/>
                <a:ext cx="19050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" p14:bwMode="auto">
            <p14:nvContentPartPr>
              <p14:cNvPr id="6" name="墨迹 5"/>
              <p14:cNvContentPartPr/>
              <p14:nvPr/>
            </p14:nvContentPartPr>
            <p14:xfrm>
              <a:off x="3002915" y="1041400"/>
              <a:ext cx="342900" cy="1905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5"/>
            </p:blipFill>
            <p:spPr>
              <a:xfrm>
                <a:off x="3002915" y="1041400"/>
                <a:ext cx="34290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" p14:bwMode="auto">
            <p14:nvContentPartPr>
              <p14:cNvPr id="7" name="墨迹 6"/>
              <p14:cNvContentPartPr/>
              <p14:nvPr/>
            </p14:nvContentPartPr>
            <p14:xfrm>
              <a:off x="3745865" y="1079500"/>
              <a:ext cx="285750" cy="635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7"/>
            </p:blipFill>
            <p:spPr>
              <a:xfrm>
                <a:off x="3745865" y="1079500"/>
                <a:ext cx="2857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" p14:bwMode="auto">
            <p14:nvContentPartPr>
              <p14:cNvPr id="8" name="墨迹 7"/>
              <p14:cNvContentPartPr/>
              <p14:nvPr/>
            </p14:nvContentPartPr>
            <p14:xfrm>
              <a:off x="4564380" y="1073150"/>
              <a:ext cx="2889250" cy="635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9"/>
            </p:blipFill>
            <p:spPr>
              <a:xfrm>
                <a:off x="4564380" y="1073150"/>
                <a:ext cx="28892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0" p14:bwMode="auto">
            <p14:nvContentPartPr>
              <p14:cNvPr id="9" name="墨迹 8"/>
              <p14:cNvContentPartPr/>
              <p14:nvPr/>
            </p14:nvContentPartPr>
            <p14:xfrm>
              <a:off x="2031365" y="4832350"/>
              <a:ext cx="1041400" cy="8890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1"/>
            </p:blipFill>
            <p:spPr>
              <a:xfrm>
                <a:off x="2031365" y="4832350"/>
                <a:ext cx="1041400" cy="889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2" p14:bwMode="auto">
            <p14:nvContentPartPr>
              <p14:cNvPr id="10" name="墨迹 9"/>
              <p14:cNvContentPartPr/>
              <p14:nvPr/>
            </p14:nvContentPartPr>
            <p14:xfrm>
              <a:off x="3371215" y="4781550"/>
              <a:ext cx="584200" cy="2540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3"/>
            </p:blipFill>
            <p:spPr>
              <a:xfrm>
                <a:off x="3371215" y="4781550"/>
                <a:ext cx="58420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4" p14:bwMode="auto">
            <p14:nvContentPartPr>
              <p14:cNvPr id="11" name="墨迹 10"/>
              <p14:cNvContentPartPr/>
              <p14:nvPr/>
            </p14:nvContentPartPr>
            <p14:xfrm>
              <a:off x="4361180" y="4775200"/>
              <a:ext cx="1003300" cy="2540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5"/>
            </p:blipFill>
            <p:spPr>
              <a:xfrm>
                <a:off x="4361180" y="4775200"/>
                <a:ext cx="100330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6" p14:bwMode="auto">
            <p14:nvContentPartPr>
              <p14:cNvPr id="12" name="墨迹 11"/>
              <p14:cNvContentPartPr/>
              <p14:nvPr/>
            </p14:nvContentPartPr>
            <p14:xfrm>
              <a:off x="5955030" y="4826000"/>
              <a:ext cx="920750" cy="5080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7"/>
            </p:blipFill>
            <p:spPr>
              <a:xfrm>
                <a:off x="5955030" y="4826000"/>
                <a:ext cx="920750" cy="50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8" p14:bwMode="auto">
            <p14:nvContentPartPr>
              <p14:cNvPr id="13" name="墨迹 12"/>
              <p14:cNvContentPartPr/>
              <p14:nvPr/>
            </p14:nvContentPartPr>
            <p14:xfrm>
              <a:off x="7923530" y="4826000"/>
              <a:ext cx="742315" cy="36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19"/>
            </p:blipFill>
            <p:spPr>
              <a:xfrm>
                <a:off x="7923530" y="4826000"/>
                <a:ext cx="742315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0" p14:bwMode="auto">
            <p14:nvContentPartPr>
              <p14:cNvPr id="14" name="墨迹 13"/>
              <p14:cNvContentPartPr/>
              <p14:nvPr/>
            </p14:nvContentPartPr>
            <p14:xfrm>
              <a:off x="9904095" y="4864100"/>
              <a:ext cx="425450" cy="36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21"/>
            </p:blipFill>
            <p:spPr>
              <a:xfrm>
                <a:off x="9904095" y="4864100"/>
                <a:ext cx="4254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2" p14:bwMode="auto">
            <p14:nvContentPartPr>
              <p14:cNvPr id="15" name="墨迹 14"/>
              <p14:cNvContentPartPr/>
              <p14:nvPr/>
            </p14:nvContentPartPr>
            <p14:xfrm>
              <a:off x="10850245" y="4781550"/>
              <a:ext cx="495300" cy="3810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23"/>
            </p:blipFill>
            <p:spPr>
              <a:xfrm>
                <a:off x="10850245" y="4781550"/>
                <a:ext cx="495300" cy="381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4" p14:bwMode="auto">
            <p14:nvContentPartPr>
              <p14:cNvPr id="16" name="墨迹 15"/>
              <p14:cNvContentPartPr/>
              <p14:nvPr/>
            </p14:nvContentPartPr>
            <p14:xfrm>
              <a:off x="7345680" y="2622550"/>
              <a:ext cx="254000" cy="36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25"/>
            </p:blipFill>
            <p:spPr>
              <a:xfrm>
                <a:off x="7345680" y="2622550"/>
                <a:ext cx="2540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6" p14:bwMode="auto">
            <p14:nvContentPartPr>
              <p14:cNvPr id="17" name="墨迹 16"/>
              <p14:cNvContentPartPr/>
              <p14:nvPr/>
            </p14:nvContentPartPr>
            <p14:xfrm>
              <a:off x="7358380" y="3028950"/>
              <a:ext cx="107950" cy="635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27"/>
            </p:blipFill>
            <p:spPr>
              <a:xfrm>
                <a:off x="7358380" y="3028950"/>
                <a:ext cx="1079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8" p14:bwMode="auto">
            <p14:nvContentPartPr>
              <p14:cNvPr id="18" name="墨迹 17"/>
              <p14:cNvContentPartPr/>
              <p14:nvPr/>
            </p14:nvContentPartPr>
            <p14:xfrm>
              <a:off x="7326630" y="3454400"/>
              <a:ext cx="19050" cy="360"/>
            </p14:xfrm>
          </p:contentPart>
        </mc:Choice>
        <mc:Fallback xmlns="">
          <p:pic>
            <p:nvPicPr>
              <p:cNvPr id="18" name="墨迹 17"/>
            </p:nvPicPr>
            <p:blipFill>
              <a:blip r:embed="rId29"/>
            </p:blipFill>
            <p:spPr>
              <a:xfrm>
                <a:off x="7326630" y="3454400"/>
                <a:ext cx="190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0" p14:bwMode="auto">
            <p14:nvContentPartPr>
              <p14:cNvPr id="19" name="墨迹 18"/>
              <p14:cNvContentPartPr/>
              <p14:nvPr/>
            </p14:nvContentPartPr>
            <p14:xfrm>
              <a:off x="3752215" y="2584450"/>
              <a:ext cx="837565" cy="107950"/>
            </p14:xfrm>
          </p:contentPart>
        </mc:Choice>
        <mc:Fallback xmlns="">
          <p:pic>
            <p:nvPicPr>
              <p:cNvPr id="19" name="墨迹 18"/>
            </p:nvPicPr>
            <p:blipFill>
              <a:blip r:embed="rId31"/>
            </p:blipFill>
            <p:spPr>
              <a:xfrm>
                <a:off x="3752215" y="2584450"/>
                <a:ext cx="837565" cy="1079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2" p14:bwMode="auto">
            <p14:nvContentPartPr>
              <p14:cNvPr id="20" name="墨迹 19"/>
              <p14:cNvContentPartPr/>
              <p14:nvPr/>
            </p14:nvContentPartPr>
            <p14:xfrm>
              <a:off x="5027930" y="4762500"/>
              <a:ext cx="368300" cy="38100"/>
            </p14:xfrm>
          </p:contentPart>
        </mc:Choice>
        <mc:Fallback xmlns="">
          <p:pic>
            <p:nvPicPr>
              <p:cNvPr id="20" name="墨迹 19"/>
            </p:nvPicPr>
            <p:blipFill>
              <a:blip r:embed="rId33"/>
            </p:blipFill>
            <p:spPr>
              <a:xfrm>
                <a:off x="5027930" y="4762500"/>
                <a:ext cx="368300" cy="381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4" p14:bwMode="auto">
            <p14:nvContentPartPr>
              <p14:cNvPr id="21" name="墨迹 20"/>
              <p14:cNvContentPartPr/>
              <p14:nvPr/>
            </p14:nvContentPartPr>
            <p14:xfrm>
              <a:off x="5008880" y="4800600"/>
              <a:ext cx="241300" cy="12700"/>
            </p14:xfrm>
          </p:contentPart>
        </mc:Choice>
        <mc:Fallback xmlns="">
          <p:pic>
            <p:nvPicPr>
              <p:cNvPr id="21" name="墨迹 20"/>
            </p:nvPicPr>
            <p:blipFill>
              <a:blip r:embed="rId35"/>
            </p:blipFill>
            <p:spPr>
              <a:xfrm>
                <a:off x="5008880" y="4800600"/>
                <a:ext cx="241300" cy="1270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9. </a:t>
            </a:r>
            <a:r>
              <a:rPr lang="en-US" alt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ADC</a:t>
            </a:r>
            <a:r>
              <a:rPr lang="zh-CN" altLang="en-US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（ADS1015）介绍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1650" y="782320"/>
            <a:ext cx="58096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ADS1015的寄存器介绍</a:t>
            </a:r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501650" y="1269365"/>
            <a:ext cx="1130490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       </a:t>
            </a:r>
            <a:r>
              <a:rPr lang="zh-CN" altLang="en-US"/>
              <a:t>ADS1015有四个寄存器，如下</a:t>
            </a:r>
            <a:r>
              <a:rPr lang="zh-CN" altLang="en-US"/>
              <a:t>表所示，BIT1和BIT0表示寄存器的地址，分别对应转换寄存器、配置寄存器、低阈值寄存器和高阈值寄存器。其中转换寄存器中存储AD转换后的结果，由于转换结果为12位，所以读取时应把数据左移4位，配置寄存器来配置芯片参数，高阈值和低阈值寄存器用作电压比较功能。</a:t>
            </a:r>
            <a:endParaRPr lang="zh-CN" altLang="en-US"/>
          </a:p>
          <a:p>
            <a:endParaRPr lang="zh-CN" altLang="en-US"/>
          </a:p>
        </p:txBody>
      </p:sp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1828800" y="2476500"/>
          <a:ext cx="8532495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165"/>
                <a:gridCol w="2844165"/>
                <a:gridCol w="2844165"/>
              </a:tblGrid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BIT1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BIT0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寄存器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转换寄存器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配置寄存器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低阈值寄存器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高阈值寄存器</a:t>
                      </a: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3" name="墨迹 2"/>
              <p14:cNvContentPartPr/>
              <p14:nvPr/>
            </p14:nvContentPartPr>
            <p14:xfrm>
              <a:off x="1307465" y="1606550"/>
              <a:ext cx="2012950" cy="57150"/>
            </p14:xfrm>
          </p:contentPart>
        </mc:Choice>
        <mc:Fallback xmlns="">
          <p:pic>
            <p:nvPicPr>
              <p:cNvPr id="3" name="墨迹 2"/>
            </p:nvPicPr>
            <p:blipFill>
              <a:blip r:embed="rId3"/>
            </p:blipFill>
            <p:spPr>
              <a:xfrm>
                <a:off x="1307465" y="1606550"/>
                <a:ext cx="2012950" cy="571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" p14:bwMode="auto">
            <p14:nvContentPartPr>
              <p14:cNvPr id="4" name="墨迹 3"/>
              <p14:cNvContentPartPr/>
              <p14:nvPr/>
            </p14:nvContentPartPr>
            <p14:xfrm>
              <a:off x="5066030" y="1549400"/>
              <a:ext cx="355600" cy="360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5"/>
            </p:blipFill>
            <p:spPr>
              <a:xfrm>
                <a:off x="5066030" y="1549400"/>
                <a:ext cx="3556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" p14:bwMode="auto">
            <p14:nvContentPartPr>
              <p14:cNvPr id="8" name="墨迹 7"/>
              <p14:cNvContentPartPr/>
              <p14:nvPr/>
            </p14:nvContentPartPr>
            <p14:xfrm>
              <a:off x="5821680" y="1536700"/>
              <a:ext cx="317500" cy="1270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7"/>
            </p:blipFill>
            <p:spPr>
              <a:xfrm>
                <a:off x="5821680" y="1536700"/>
                <a:ext cx="3175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" p14:bwMode="auto">
            <p14:nvContentPartPr>
              <p14:cNvPr id="9" name="墨迹 8"/>
              <p14:cNvContentPartPr/>
              <p14:nvPr/>
            </p14:nvContentPartPr>
            <p14:xfrm>
              <a:off x="6564630" y="1543050"/>
              <a:ext cx="1136650" cy="1270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9"/>
            </p:blipFill>
            <p:spPr>
              <a:xfrm>
                <a:off x="6564630" y="1543050"/>
                <a:ext cx="11366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0" p14:bwMode="auto">
            <p14:nvContentPartPr>
              <p14:cNvPr id="10" name="墨迹 9"/>
              <p14:cNvContentPartPr/>
              <p14:nvPr/>
            </p14:nvContentPartPr>
            <p14:xfrm>
              <a:off x="9230995" y="1587500"/>
              <a:ext cx="793750" cy="1905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1"/>
            </p:blipFill>
            <p:spPr>
              <a:xfrm>
                <a:off x="9230995" y="1587500"/>
                <a:ext cx="79375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2" p14:bwMode="auto">
            <p14:nvContentPartPr>
              <p14:cNvPr id="11" name="墨迹 10"/>
              <p14:cNvContentPartPr/>
              <p14:nvPr/>
            </p14:nvContentPartPr>
            <p14:xfrm>
              <a:off x="10589895" y="1543050"/>
              <a:ext cx="742950" cy="3175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3"/>
            </p:blipFill>
            <p:spPr>
              <a:xfrm>
                <a:off x="10589895" y="1543050"/>
                <a:ext cx="742950" cy="31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4" p14:bwMode="auto">
            <p14:nvContentPartPr>
              <p14:cNvPr id="12" name="墨迹 11"/>
              <p14:cNvContentPartPr/>
              <p14:nvPr/>
            </p14:nvContentPartPr>
            <p14:xfrm>
              <a:off x="1104265" y="1873250"/>
              <a:ext cx="869950" cy="1270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5"/>
            </p:blipFill>
            <p:spPr>
              <a:xfrm>
                <a:off x="1104265" y="1873250"/>
                <a:ext cx="8699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6" p14:bwMode="auto">
            <p14:nvContentPartPr>
              <p14:cNvPr id="13" name="墨迹 12"/>
              <p14:cNvContentPartPr/>
              <p14:nvPr/>
            </p14:nvContentPartPr>
            <p14:xfrm>
              <a:off x="2704465" y="1828800"/>
              <a:ext cx="1333500" cy="6350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17"/>
            </p:blipFill>
            <p:spPr>
              <a:xfrm>
                <a:off x="2704465" y="1828800"/>
                <a:ext cx="1333500" cy="63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8" p14:bwMode="auto">
            <p14:nvContentPartPr>
              <p14:cNvPr id="14" name="墨迹 13"/>
              <p14:cNvContentPartPr/>
              <p14:nvPr/>
            </p14:nvContentPartPr>
            <p14:xfrm>
              <a:off x="4685030" y="1841500"/>
              <a:ext cx="3232150" cy="3810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19"/>
            </p:blipFill>
            <p:spPr>
              <a:xfrm>
                <a:off x="4685030" y="1841500"/>
                <a:ext cx="3232150" cy="381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0" p14:bwMode="auto">
            <p14:nvContentPartPr>
              <p14:cNvPr id="15" name="墨迹 14"/>
              <p14:cNvContentPartPr/>
              <p14:nvPr/>
            </p14:nvContentPartPr>
            <p14:xfrm>
              <a:off x="9872345" y="1828800"/>
              <a:ext cx="565150" cy="1270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21"/>
            </p:blipFill>
            <p:spPr>
              <a:xfrm>
                <a:off x="9872345" y="1828800"/>
                <a:ext cx="5651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2" p14:bwMode="auto">
            <p14:nvContentPartPr>
              <p14:cNvPr id="16" name="墨迹 15"/>
              <p14:cNvContentPartPr/>
              <p14:nvPr/>
            </p14:nvContentPartPr>
            <p14:xfrm>
              <a:off x="1497965" y="2171700"/>
              <a:ext cx="584200" cy="6350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23"/>
            </p:blipFill>
            <p:spPr>
              <a:xfrm>
                <a:off x="1497965" y="2171700"/>
                <a:ext cx="584200" cy="63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4" p14:bwMode="auto">
            <p14:nvContentPartPr>
              <p14:cNvPr id="17" name="墨迹 16"/>
              <p14:cNvContentPartPr/>
              <p14:nvPr/>
            </p14:nvContentPartPr>
            <p14:xfrm>
              <a:off x="4392930" y="2114550"/>
              <a:ext cx="736600" cy="2540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25"/>
            </p:blipFill>
            <p:spPr>
              <a:xfrm>
                <a:off x="4392930" y="2114550"/>
                <a:ext cx="73660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6" p14:bwMode="auto">
            <p14:nvContentPartPr>
              <p14:cNvPr id="18" name="墨迹 17"/>
              <p14:cNvContentPartPr/>
              <p14:nvPr/>
            </p14:nvContentPartPr>
            <p14:xfrm>
              <a:off x="5847080" y="2133600"/>
              <a:ext cx="323850" cy="360"/>
            </p14:xfrm>
          </p:contentPart>
        </mc:Choice>
        <mc:Fallback xmlns="">
          <p:pic>
            <p:nvPicPr>
              <p:cNvPr id="18" name="墨迹 17"/>
            </p:nvPicPr>
            <p:blipFill>
              <a:blip r:embed="rId27"/>
            </p:blipFill>
            <p:spPr>
              <a:xfrm>
                <a:off x="5847080" y="2133600"/>
                <a:ext cx="3238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8" p14:bwMode="auto">
            <p14:nvContentPartPr>
              <p14:cNvPr id="19" name="墨迹 18"/>
              <p14:cNvContentPartPr/>
              <p14:nvPr/>
            </p14:nvContentPartPr>
            <p14:xfrm>
              <a:off x="6621780" y="2165350"/>
              <a:ext cx="381000" cy="360"/>
            </p14:xfrm>
          </p:contentPart>
        </mc:Choice>
        <mc:Fallback xmlns="">
          <p:pic>
            <p:nvPicPr>
              <p:cNvPr id="19" name="墨迹 18"/>
            </p:nvPicPr>
            <p:blipFill>
              <a:blip r:embed="rId29"/>
            </p:blipFill>
            <p:spPr>
              <a:xfrm>
                <a:off x="6621780" y="2165350"/>
                <a:ext cx="3810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0" p14:bwMode="auto">
            <p14:nvContentPartPr>
              <p14:cNvPr id="20" name="墨迹 19"/>
              <p14:cNvContentPartPr/>
              <p14:nvPr/>
            </p14:nvContentPartPr>
            <p14:xfrm>
              <a:off x="8564245" y="2051050"/>
              <a:ext cx="1263650" cy="76200"/>
            </p14:xfrm>
          </p:contentPart>
        </mc:Choice>
        <mc:Fallback xmlns="">
          <p:pic>
            <p:nvPicPr>
              <p:cNvPr id="20" name="墨迹 19"/>
            </p:nvPicPr>
            <p:blipFill>
              <a:blip r:embed="rId31"/>
            </p:blipFill>
            <p:spPr>
              <a:xfrm>
                <a:off x="8564245" y="2051050"/>
                <a:ext cx="1263650" cy="762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2" p14:bwMode="auto">
            <p14:nvContentPartPr>
              <p14:cNvPr id="21" name="墨迹 20"/>
              <p14:cNvContentPartPr/>
              <p14:nvPr/>
            </p14:nvContentPartPr>
            <p14:xfrm>
              <a:off x="3021965" y="2787650"/>
              <a:ext cx="254000" cy="25400"/>
            </p14:xfrm>
          </p:contentPart>
        </mc:Choice>
        <mc:Fallback xmlns="">
          <p:pic>
            <p:nvPicPr>
              <p:cNvPr id="21" name="墨迹 20"/>
            </p:nvPicPr>
            <p:blipFill>
              <a:blip r:embed="rId33"/>
            </p:blipFill>
            <p:spPr>
              <a:xfrm>
                <a:off x="3021965" y="2787650"/>
                <a:ext cx="25400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4" p14:bwMode="auto">
            <p14:nvContentPartPr>
              <p14:cNvPr id="22" name="墨迹 21"/>
              <p14:cNvContentPartPr/>
              <p14:nvPr/>
            </p14:nvContentPartPr>
            <p14:xfrm>
              <a:off x="5916930" y="2781300"/>
              <a:ext cx="412750" cy="19050"/>
            </p14:xfrm>
          </p:contentPart>
        </mc:Choice>
        <mc:Fallback xmlns="">
          <p:pic>
            <p:nvPicPr>
              <p:cNvPr id="22" name="墨迹 21"/>
            </p:nvPicPr>
            <p:blipFill>
              <a:blip r:embed="rId35"/>
            </p:blipFill>
            <p:spPr>
              <a:xfrm>
                <a:off x="5916930" y="2781300"/>
                <a:ext cx="41275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6" p14:bwMode="auto">
            <p14:nvContentPartPr>
              <p14:cNvPr id="23" name="墨迹 22"/>
              <p14:cNvContentPartPr/>
              <p14:nvPr/>
            </p14:nvContentPartPr>
            <p14:xfrm>
              <a:off x="3123565" y="3181350"/>
              <a:ext cx="3529965" cy="171450"/>
            </p14:xfrm>
          </p:contentPart>
        </mc:Choice>
        <mc:Fallback xmlns="">
          <p:pic>
            <p:nvPicPr>
              <p:cNvPr id="23" name="墨迹 22"/>
            </p:nvPicPr>
            <p:blipFill>
              <a:blip r:embed="rId37"/>
            </p:blipFill>
            <p:spPr>
              <a:xfrm>
                <a:off x="3123565" y="3181350"/>
                <a:ext cx="3529965" cy="1714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8" p14:bwMode="auto">
            <p14:nvContentPartPr>
              <p14:cNvPr id="24" name="墨迹 23"/>
              <p14:cNvContentPartPr/>
              <p14:nvPr/>
            </p14:nvContentPartPr>
            <p14:xfrm>
              <a:off x="8329295" y="3213100"/>
              <a:ext cx="704850" cy="12700"/>
            </p14:xfrm>
          </p:contentPart>
        </mc:Choice>
        <mc:Fallback xmlns="">
          <p:pic>
            <p:nvPicPr>
              <p:cNvPr id="24" name="墨迹 23"/>
            </p:nvPicPr>
            <p:blipFill>
              <a:blip r:embed="rId39"/>
            </p:blipFill>
            <p:spPr>
              <a:xfrm>
                <a:off x="8329295" y="3213100"/>
                <a:ext cx="7048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0" p14:bwMode="auto">
            <p14:nvContentPartPr>
              <p14:cNvPr id="25" name="墨迹 24"/>
              <p14:cNvContentPartPr/>
              <p14:nvPr/>
            </p14:nvContentPartPr>
            <p14:xfrm>
              <a:off x="8278495" y="3498850"/>
              <a:ext cx="1073150" cy="44450"/>
            </p14:xfrm>
          </p:contentPart>
        </mc:Choice>
        <mc:Fallback xmlns="">
          <p:pic>
            <p:nvPicPr>
              <p:cNvPr id="25" name="墨迹 24"/>
            </p:nvPicPr>
            <p:blipFill>
              <a:blip r:embed="rId41"/>
            </p:blipFill>
            <p:spPr>
              <a:xfrm>
                <a:off x="8278495" y="3498850"/>
                <a:ext cx="1073150" cy="444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2" p14:bwMode="auto">
            <p14:nvContentPartPr>
              <p14:cNvPr id="26" name="墨迹 25"/>
              <p14:cNvContentPartPr/>
              <p14:nvPr/>
            </p14:nvContentPartPr>
            <p14:xfrm>
              <a:off x="8386445" y="3530600"/>
              <a:ext cx="730250" cy="38100"/>
            </p14:xfrm>
          </p:contentPart>
        </mc:Choice>
        <mc:Fallback xmlns="">
          <p:pic>
            <p:nvPicPr>
              <p:cNvPr id="26" name="墨迹 25"/>
            </p:nvPicPr>
            <p:blipFill>
              <a:blip r:embed="rId43"/>
            </p:blipFill>
            <p:spPr>
              <a:xfrm>
                <a:off x="8386445" y="3530600"/>
                <a:ext cx="730250" cy="3810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10. </a:t>
            </a:r>
            <a:r>
              <a:rPr lang="en-US" alt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ADC</a:t>
            </a:r>
            <a:r>
              <a:rPr lang="zh-CN" altLang="en-US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（ADS1015）介绍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1650" y="782320"/>
            <a:ext cx="58096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寄存器相关配置</a:t>
            </a:r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501650" y="1269365"/>
            <a:ext cx="1130490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       </a:t>
            </a:r>
            <a:r>
              <a:rPr lang="zh-CN" altLang="en-US"/>
              <a:t>配置ADS1015芯片需要用到配置寄存器，如下</a:t>
            </a:r>
            <a:r>
              <a:rPr lang="zh-CN" altLang="en-US"/>
              <a:t>图所示: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1092835" y="1659255"/>
            <a:ext cx="10085070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092835" y="3500755"/>
            <a:ext cx="1050480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在此我只介绍几个比较重要的寄存器配置：</a:t>
            </a:r>
            <a:endParaRPr lang="zh-CN" altLang="en-US"/>
          </a:p>
          <a:p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/>
              <a:t>）BIT[15] OS位：此为来设置芯片数据读的模式，是单次读还是连续读。</a:t>
            </a:r>
            <a:endParaRPr lang="zh-CN" altLang="en-US"/>
          </a:p>
          <a:p>
            <a:r>
              <a:rPr lang="zh-CN" altLang="en-US"/>
              <a:t>（</a:t>
            </a:r>
            <a:r>
              <a:rPr lang="en-US" altLang="zh-CN"/>
              <a:t>2</a:t>
            </a:r>
            <a:r>
              <a:rPr lang="zh-CN" altLang="en-US"/>
              <a:t>）</a:t>
            </a:r>
            <a:r>
              <a:rPr lang="en-US" altLang="zh-CN"/>
              <a:t>BITS[12-14]</a:t>
            </a:r>
            <a:r>
              <a:rPr lang="zh-CN" altLang="en-US"/>
              <a:t>：转换通道</a:t>
            </a:r>
            <a:r>
              <a:rPr lang="zh-CN" altLang="en-US"/>
              <a:t>选择</a:t>
            </a:r>
            <a:endParaRPr lang="zh-CN" altLang="en-US"/>
          </a:p>
          <a:p>
            <a:r>
              <a:rPr lang="zh-CN" altLang="en-US"/>
              <a:t>（</a:t>
            </a:r>
            <a:r>
              <a:rPr lang="en-US" altLang="zh-CN"/>
              <a:t>3</a:t>
            </a:r>
            <a:r>
              <a:rPr lang="zh-CN" altLang="en-US"/>
              <a:t>）BITS[</a:t>
            </a:r>
            <a:r>
              <a:rPr lang="en-US" altLang="zh-CN"/>
              <a:t>9</a:t>
            </a:r>
            <a:r>
              <a:rPr lang="zh-CN" altLang="en-US"/>
              <a:t>-11]：配置电压增益。</a:t>
            </a:r>
            <a:endParaRPr lang="zh-CN" altLang="en-US"/>
          </a:p>
          <a:p>
            <a:r>
              <a:rPr lang="zh-CN" altLang="en-US"/>
              <a:t>（</a:t>
            </a:r>
            <a:r>
              <a:rPr lang="en-US" altLang="zh-CN"/>
              <a:t>4</a:t>
            </a:r>
            <a:r>
              <a:rPr lang="zh-CN" altLang="en-US"/>
              <a:t>）BITS[7-5]：配置转换速度。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92835" y="5301615"/>
            <a:ext cx="60598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/>
              <a:t>注：具体操作可以查看</a:t>
            </a:r>
            <a:r>
              <a:rPr lang="en-US" altLang="zh-CN" sz="2400"/>
              <a:t>ADS1015</a:t>
            </a:r>
            <a:r>
              <a:rPr lang="zh-CN" altLang="en-US" sz="2400"/>
              <a:t>的数据手册</a:t>
            </a:r>
            <a:endParaRPr lang="zh-CN" altLang="en-US" sz="240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10" name="墨迹 9"/>
              <p14:cNvContentPartPr/>
              <p14:nvPr/>
            </p14:nvContentPartPr>
            <p14:xfrm>
              <a:off x="1307465" y="3181350"/>
              <a:ext cx="9301480" cy="10160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3"/>
            </p:blipFill>
            <p:spPr>
              <a:xfrm>
                <a:off x="1307465" y="3181350"/>
                <a:ext cx="9301480" cy="1016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" p14:bwMode="auto">
            <p14:nvContentPartPr>
              <p14:cNvPr id="11" name="墨迹 10"/>
              <p14:cNvContentPartPr/>
              <p14:nvPr/>
            </p14:nvContentPartPr>
            <p14:xfrm>
              <a:off x="3942715" y="5695950"/>
              <a:ext cx="3123565" cy="7620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5"/>
            </p:blipFill>
            <p:spPr>
              <a:xfrm>
                <a:off x="3942715" y="5695950"/>
                <a:ext cx="3123565" cy="762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" p14:bwMode="auto">
            <p14:nvContentPartPr>
              <p14:cNvPr id="12" name="墨迹 11"/>
              <p14:cNvContentPartPr/>
              <p14:nvPr/>
            </p14:nvContentPartPr>
            <p14:xfrm>
              <a:off x="2482215" y="2165350"/>
              <a:ext cx="349250" cy="5080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7"/>
            </p:blipFill>
            <p:spPr>
              <a:xfrm>
                <a:off x="2482215" y="2165350"/>
                <a:ext cx="349250" cy="50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" p14:bwMode="auto">
            <p14:nvContentPartPr>
              <p14:cNvPr id="13" name="墨迹 12"/>
              <p14:cNvContentPartPr/>
              <p14:nvPr/>
            </p14:nvContentPartPr>
            <p14:xfrm>
              <a:off x="6882130" y="4102100"/>
              <a:ext cx="285750" cy="635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9"/>
            </p:blipFill>
            <p:spPr>
              <a:xfrm>
                <a:off x="6882130" y="4102100"/>
                <a:ext cx="2857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0" p14:bwMode="auto">
            <p14:nvContentPartPr>
              <p14:cNvPr id="14" name="墨迹 13"/>
              <p14:cNvContentPartPr/>
              <p14:nvPr/>
            </p14:nvContentPartPr>
            <p14:xfrm>
              <a:off x="7917180" y="4089400"/>
              <a:ext cx="475615" cy="635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11"/>
            </p:blipFill>
            <p:spPr>
              <a:xfrm>
                <a:off x="7917180" y="4089400"/>
                <a:ext cx="475615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2" p14:bwMode="auto">
            <p14:nvContentPartPr>
              <p14:cNvPr id="15" name="墨迹 14"/>
              <p14:cNvContentPartPr/>
              <p14:nvPr/>
            </p14:nvContentPartPr>
            <p14:xfrm>
              <a:off x="7085330" y="3625850"/>
              <a:ext cx="50800" cy="12700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13"/>
            </p:blipFill>
            <p:spPr>
              <a:xfrm>
                <a:off x="7085330" y="3625850"/>
                <a:ext cx="50800" cy="1270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4" p14:bwMode="auto">
            <p14:nvContentPartPr>
              <p14:cNvPr id="16" name="墨迹 15"/>
              <p14:cNvContentPartPr/>
              <p14:nvPr/>
            </p14:nvContentPartPr>
            <p14:xfrm>
              <a:off x="8341995" y="3581400"/>
              <a:ext cx="360" cy="10160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15"/>
            </p:blipFill>
            <p:spPr>
              <a:xfrm>
                <a:off x="8341995" y="3581400"/>
                <a:ext cx="360" cy="1016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6" p14:bwMode="auto">
            <p14:nvContentPartPr>
              <p14:cNvPr id="17" name="墨迹 16"/>
              <p14:cNvContentPartPr/>
              <p14:nvPr/>
            </p14:nvContentPartPr>
            <p14:xfrm>
              <a:off x="3345815" y="1911350"/>
              <a:ext cx="2736215" cy="6985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17"/>
            </p:blipFill>
            <p:spPr>
              <a:xfrm>
                <a:off x="3345815" y="1911350"/>
                <a:ext cx="2736215" cy="698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8" p14:bwMode="auto">
            <p14:nvContentPartPr>
              <p14:cNvPr id="18" name="墨迹 17"/>
              <p14:cNvContentPartPr/>
              <p14:nvPr/>
            </p14:nvContentPartPr>
            <p14:xfrm>
              <a:off x="4488180" y="4356100"/>
              <a:ext cx="304800" cy="360"/>
            </p14:xfrm>
          </p:contentPart>
        </mc:Choice>
        <mc:Fallback xmlns="">
          <p:pic>
            <p:nvPicPr>
              <p:cNvPr id="18" name="墨迹 17"/>
            </p:nvPicPr>
            <p:blipFill>
              <a:blip r:embed="rId19"/>
            </p:blipFill>
            <p:spPr>
              <a:xfrm>
                <a:off x="4488180" y="4356100"/>
                <a:ext cx="3048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0" p14:bwMode="auto">
            <p14:nvContentPartPr>
              <p14:cNvPr id="19" name="墨迹 18"/>
              <p14:cNvContentPartPr/>
              <p14:nvPr/>
            </p14:nvContentPartPr>
            <p14:xfrm>
              <a:off x="6824980" y="1936750"/>
              <a:ext cx="2609215" cy="38100"/>
            </p14:xfrm>
          </p:contentPart>
        </mc:Choice>
        <mc:Fallback xmlns="">
          <p:pic>
            <p:nvPicPr>
              <p:cNvPr id="19" name="墨迹 18"/>
            </p:nvPicPr>
            <p:blipFill>
              <a:blip r:embed="rId21"/>
            </p:blipFill>
            <p:spPr>
              <a:xfrm>
                <a:off x="6824980" y="1936750"/>
                <a:ext cx="2609215" cy="381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2" p14:bwMode="auto">
            <p14:nvContentPartPr>
              <p14:cNvPr id="20" name="墨迹 19"/>
              <p14:cNvContentPartPr/>
              <p14:nvPr/>
            </p14:nvContentPartPr>
            <p14:xfrm>
              <a:off x="2266315" y="3028950"/>
              <a:ext cx="2609215" cy="95250"/>
            </p14:xfrm>
          </p:contentPart>
        </mc:Choice>
        <mc:Fallback xmlns="">
          <p:pic>
            <p:nvPicPr>
              <p:cNvPr id="20" name="墨迹 19"/>
            </p:nvPicPr>
            <p:blipFill>
              <a:blip r:embed="rId23"/>
            </p:blipFill>
            <p:spPr>
              <a:xfrm>
                <a:off x="2266315" y="3028950"/>
                <a:ext cx="2609215" cy="952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4" p14:bwMode="auto">
            <p14:nvContentPartPr>
              <p14:cNvPr id="21" name="墨迹 20"/>
              <p14:cNvContentPartPr/>
              <p14:nvPr/>
            </p14:nvContentPartPr>
            <p14:xfrm>
              <a:off x="3949065" y="4902200"/>
              <a:ext cx="678815" cy="25400"/>
            </p14:xfrm>
          </p:contentPart>
        </mc:Choice>
        <mc:Fallback xmlns="">
          <p:pic>
            <p:nvPicPr>
              <p:cNvPr id="21" name="墨迹 20"/>
            </p:nvPicPr>
            <p:blipFill>
              <a:blip r:embed="rId25"/>
            </p:blipFill>
            <p:spPr>
              <a:xfrm>
                <a:off x="3949065" y="4902200"/>
                <a:ext cx="678815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6" p14:bwMode="auto">
            <p14:nvContentPartPr>
              <p14:cNvPr id="22" name="墨迹 21"/>
              <p14:cNvContentPartPr/>
              <p14:nvPr/>
            </p14:nvContentPartPr>
            <p14:xfrm>
              <a:off x="1517015" y="1587500"/>
              <a:ext cx="933450" cy="69850"/>
            </p14:xfrm>
          </p:contentPart>
        </mc:Choice>
        <mc:Fallback xmlns="">
          <p:pic>
            <p:nvPicPr>
              <p:cNvPr id="22" name="墨迹 21"/>
            </p:nvPicPr>
            <p:blipFill>
              <a:blip r:embed="rId27"/>
            </p:blipFill>
            <p:spPr>
              <a:xfrm>
                <a:off x="1517015" y="1587500"/>
                <a:ext cx="933450" cy="6985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11. </a:t>
            </a:r>
            <a:r>
              <a:rPr lang="en-US" alt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ADC</a:t>
            </a:r>
            <a:r>
              <a:rPr lang="zh-CN" altLang="en-US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（ADS1015）介绍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1650" y="782320"/>
            <a:ext cx="58096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ADS1015</a:t>
            </a:r>
            <a:r>
              <a:rPr lang="zh-CN" altLang="en-US" sz="2400"/>
              <a:t>写操作</a:t>
            </a:r>
            <a:endParaRPr lang="zh-CN" altLang="en-US" sz="24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4100" y="1485265"/>
            <a:ext cx="10472420" cy="46005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17" name="墨迹 16"/>
              <p14:cNvContentPartPr/>
              <p14:nvPr/>
            </p14:nvContentPartPr>
            <p14:xfrm>
              <a:off x="951865" y="1238250"/>
              <a:ext cx="1530350" cy="6985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3"/>
            </p:blipFill>
            <p:spPr>
              <a:xfrm>
                <a:off x="951865" y="1238250"/>
                <a:ext cx="1530350" cy="698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" p14:bwMode="auto">
            <p14:nvContentPartPr>
              <p14:cNvPr id="18" name="墨迹 17"/>
              <p14:cNvContentPartPr/>
              <p14:nvPr/>
            </p14:nvContentPartPr>
            <p14:xfrm>
              <a:off x="1955165" y="3498850"/>
              <a:ext cx="488950" cy="25400"/>
            </p14:xfrm>
          </p:contentPart>
        </mc:Choice>
        <mc:Fallback xmlns="">
          <p:pic>
            <p:nvPicPr>
              <p:cNvPr id="18" name="墨迹 17"/>
            </p:nvPicPr>
            <p:blipFill>
              <a:blip r:embed="rId5"/>
            </p:blipFill>
            <p:spPr>
              <a:xfrm>
                <a:off x="1955165" y="3498850"/>
                <a:ext cx="48895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" p14:bwMode="auto">
            <p14:nvContentPartPr>
              <p14:cNvPr id="19" name="墨迹 18"/>
              <p14:cNvContentPartPr/>
              <p14:nvPr/>
            </p14:nvContentPartPr>
            <p14:xfrm>
              <a:off x="3980815" y="3708400"/>
              <a:ext cx="1174115" cy="50800"/>
            </p14:xfrm>
          </p:contentPart>
        </mc:Choice>
        <mc:Fallback xmlns="">
          <p:pic>
            <p:nvPicPr>
              <p:cNvPr id="19" name="墨迹 18"/>
            </p:nvPicPr>
            <p:blipFill>
              <a:blip r:embed="rId7"/>
            </p:blipFill>
            <p:spPr>
              <a:xfrm>
                <a:off x="3980815" y="3708400"/>
                <a:ext cx="1174115" cy="50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" p14:bwMode="auto">
            <p14:nvContentPartPr>
              <p14:cNvPr id="20" name="墨迹 19"/>
              <p14:cNvContentPartPr/>
              <p14:nvPr/>
            </p14:nvContentPartPr>
            <p14:xfrm>
              <a:off x="5770880" y="3435350"/>
              <a:ext cx="450850" cy="12700"/>
            </p14:xfrm>
          </p:contentPart>
        </mc:Choice>
        <mc:Fallback xmlns="">
          <p:pic>
            <p:nvPicPr>
              <p:cNvPr id="20" name="墨迹 19"/>
            </p:nvPicPr>
            <p:blipFill>
              <a:blip r:embed="rId9"/>
            </p:blipFill>
            <p:spPr>
              <a:xfrm>
                <a:off x="5770880" y="3435350"/>
                <a:ext cx="4508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0" p14:bwMode="auto">
            <p14:nvContentPartPr>
              <p14:cNvPr id="21" name="墨迹 20"/>
              <p14:cNvContentPartPr/>
              <p14:nvPr/>
            </p14:nvContentPartPr>
            <p14:xfrm>
              <a:off x="7675880" y="3670300"/>
              <a:ext cx="1536065" cy="25400"/>
            </p14:xfrm>
          </p:contentPart>
        </mc:Choice>
        <mc:Fallback xmlns="">
          <p:pic>
            <p:nvPicPr>
              <p:cNvPr id="21" name="墨迹 20"/>
            </p:nvPicPr>
            <p:blipFill>
              <a:blip r:embed="rId11"/>
            </p:blipFill>
            <p:spPr>
              <a:xfrm>
                <a:off x="7675880" y="3670300"/>
                <a:ext cx="1536065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2" p14:bwMode="auto">
            <p14:nvContentPartPr>
              <p14:cNvPr id="22" name="墨迹 21"/>
              <p14:cNvContentPartPr/>
              <p14:nvPr/>
            </p14:nvContentPartPr>
            <p14:xfrm>
              <a:off x="2596515" y="5226050"/>
              <a:ext cx="6818630" cy="146050"/>
            </p14:xfrm>
          </p:contentPart>
        </mc:Choice>
        <mc:Fallback xmlns="">
          <p:pic>
            <p:nvPicPr>
              <p:cNvPr id="22" name="墨迹 21"/>
            </p:nvPicPr>
            <p:blipFill>
              <a:blip r:embed="rId13"/>
            </p:blipFill>
            <p:spPr>
              <a:xfrm>
                <a:off x="2596515" y="5226050"/>
                <a:ext cx="6818630" cy="146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4" p14:bwMode="auto">
            <p14:nvContentPartPr>
              <p14:cNvPr id="23" name="墨迹 22"/>
              <p14:cNvContentPartPr/>
              <p14:nvPr/>
            </p14:nvContentPartPr>
            <p14:xfrm>
              <a:off x="10539095" y="5213350"/>
              <a:ext cx="800100" cy="450850"/>
            </p14:xfrm>
          </p:contentPart>
        </mc:Choice>
        <mc:Fallback xmlns="">
          <p:pic>
            <p:nvPicPr>
              <p:cNvPr id="23" name="墨迹 22"/>
            </p:nvPicPr>
            <p:blipFill>
              <a:blip r:embed="rId15"/>
            </p:blipFill>
            <p:spPr>
              <a:xfrm>
                <a:off x="10539095" y="5213350"/>
                <a:ext cx="800100" cy="45085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12. </a:t>
            </a:r>
            <a:r>
              <a:rPr lang="en-US" alt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ADC</a:t>
            </a:r>
            <a:r>
              <a:rPr lang="zh-CN" altLang="en-US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（ADS1015）介绍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1650" y="782320"/>
            <a:ext cx="58096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ADS1015</a:t>
            </a:r>
            <a:r>
              <a:rPr lang="zh-CN" altLang="en-US" sz="2400"/>
              <a:t>读</a:t>
            </a:r>
            <a:r>
              <a:rPr lang="zh-CN" altLang="en-US" sz="2400"/>
              <a:t>操作</a:t>
            </a:r>
            <a:endParaRPr lang="zh-CN" alt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6895" y="1242695"/>
            <a:ext cx="7711440" cy="543306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14" name="墨迹 13"/>
              <p14:cNvContentPartPr/>
              <p14:nvPr/>
            </p14:nvContentPartPr>
            <p14:xfrm>
              <a:off x="3695065" y="6699250"/>
              <a:ext cx="12700" cy="36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3"/>
            </p:blipFill>
            <p:spPr>
              <a:xfrm>
                <a:off x="3695065" y="6699250"/>
                <a:ext cx="12700" cy="360"/>
              </a:xfrm>
              <a:prstGeom prst="rect"/>
            </p:spPr>
          </p:pic>
        </mc:Fallback>
      </mc:AlternateContent>
      <p:sp>
        <p:nvSpPr>
          <p:cNvPr id="16" name="文本框 15"/>
          <p:cNvSpPr txBox="1"/>
          <p:nvPr/>
        </p:nvSpPr>
        <p:spPr>
          <a:xfrm>
            <a:off x="506730" y="1230630"/>
            <a:ext cx="4297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       </a:t>
            </a:r>
            <a:r>
              <a:rPr lang="zh-CN" altLang="en-US"/>
              <a:t>在传输过程中，当需要改变传输方向</a:t>
            </a:r>
            <a:endParaRPr lang="zh-CN" altLang="en-US"/>
          </a:p>
          <a:p>
            <a:r>
              <a:rPr lang="zh-CN" altLang="en-US"/>
              <a:t>使，起始信号和从机地址都被重复产生</a:t>
            </a:r>
            <a:r>
              <a:rPr lang="zh-CN" altLang="en-US"/>
              <a:t>一</a:t>
            </a:r>
            <a:endParaRPr lang="zh-CN" altLang="en-US"/>
          </a:p>
          <a:p>
            <a:r>
              <a:rPr lang="zh-CN" altLang="en-US"/>
              <a:t>次，但两次读</a:t>
            </a:r>
            <a:r>
              <a:rPr lang="en-US" altLang="zh-CN"/>
              <a:t>/</a:t>
            </a:r>
            <a:r>
              <a:rPr lang="zh-CN" altLang="en-US"/>
              <a:t>写方向位刚好</a:t>
            </a:r>
            <a:r>
              <a:rPr lang="zh-CN" altLang="en-US"/>
              <a:t>相反。</a:t>
            </a:r>
            <a:endParaRPr lang="zh-CN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4" p14:bwMode="auto">
            <p14:nvContentPartPr>
              <p14:cNvPr id="17" name="墨迹 16"/>
              <p14:cNvContentPartPr/>
              <p14:nvPr/>
            </p14:nvContentPartPr>
            <p14:xfrm>
              <a:off x="5008880" y="2959100"/>
              <a:ext cx="400050" cy="2540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5"/>
            </p:blipFill>
            <p:spPr>
              <a:xfrm>
                <a:off x="5008880" y="2959100"/>
                <a:ext cx="40005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" p14:bwMode="auto">
            <p14:nvContentPartPr>
              <p14:cNvPr id="18" name="墨迹 17"/>
              <p14:cNvContentPartPr/>
              <p14:nvPr/>
            </p14:nvContentPartPr>
            <p14:xfrm>
              <a:off x="6266180" y="2984500"/>
              <a:ext cx="1168400" cy="25400"/>
            </p14:xfrm>
          </p:contentPart>
        </mc:Choice>
        <mc:Fallback xmlns="">
          <p:pic>
            <p:nvPicPr>
              <p:cNvPr id="18" name="墨迹 17"/>
            </p:nvPicPr>
            <p:blipFill>
              <a:blip r:embed="rId7"/>
            </p:blipFill>
            <p:spPr>
              <a:xfrm>
                <a:off x="6266180" y="2984500"/>
                <a:ext cx="116840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" p14:bwMode="auto">
            <p14:nvContentPartPr>
              <p14:cNvPr id="19" name="墨迹 18"/>
              <p14:cNvContentPartPr/>
              <p14:nvPr/>
            </p14:nvContentPartPr>
            <p14:xfrm>
              <a:off x="8006080" y="2660650"/>
              <a:ext cx="462915" cy="25400"/>
            </p14:xfrm>
          </p:contentPart>
        </mc:Choice>
        <mc:Fallback xmlns="">
          <p:pic>
            <p:nvPicPr>
              <p:cNvPr id="19" name="墨迹 18"/>
            </p:nvPicPr>
            <p:blipFill>
              <a:blip r:embed="rId9"/>
            </p:blipFill>
            <p:spPr>
              <a:xfrm>
                <a:off x="8006080" y="2660650"/>
                <a:ext cx="462915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0" p14:bwMode="auto">
            <p14:nvContentPartPr>
              <p14:cNvPr id="20" name="墨迹 19"/>
              <p14:cNvContentPartPr/>
              <p14:nvPr/>
            </p14:nvContentPartPr>
            <p14:xfrm>
              <a:off x="9332595" y="2895600"/>
              <a:ext cx="1231900" cy="25400"/>
            </p14:xfrm>
          </p:contentPart>
        </mc:Choice>
        <mc:Fallback xmlns="">
          <p:pic>
            <p:nvPicPr>
              <p:cNvPr id="20" name="墨迹 19"/>
            </p:nvPicPr>
            <p:blipFill>
              <a:blip r:embed="rId11"/>
            </p:blipFill>
            <p:spPr>
              <a:xfrm>
                <a:off x="9332595" y="2895600"/>
                <a:ext cx="123190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2" p14:bwMode="auto">
            <p14:nvContentPartPr>
              <p14:cNvPr id="21" name="墨迹 20"/>
              <p14:cNvContentPartPr/>
              <p14:nvPr/>
            </p14:nvContentPartPr>
            <p14:xfrm>
              <a:off x="10037445" y="2470150"/>
              <a:ext cx="63500" cy="107950"/>
            </p14:xfrm>
          </p:contentPart>
        </mc:Choice>
        <mc:Fallback xmlns="">
          <p:pic>
            <p:nvPicPr>
              <p:cNvPr id="21" name="墨迹 20"/>
            </p:nvPicPr>
            <p:blipFill>
              <a:blip r:embed="rId13"/>
            </p:blipFill>
            <p:spPr>
              <a:xfrm>
                <a:off x="10037445" y="2470150"/>
                <a:ext cx="63500" cy="1079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4" p14:bwMode="auto">
            <p14:nvContentPartPr>
              <p14:cNvPr id="22" name="墨迹 21"/>
              <p14:cNvContentPartPr/>
              <p14:nvPr/>
            </p14:nvContentPartPr>
            <p14:xfrm>
              <a:off x="5066030" y="4622800"/>
              <a:ext cx="501650" cy="31750"/>
            </p14:xfrm>
          </p:contentPart>
        </mc:Choice>
        <mc:Fallback xmlns="">
          <p:pic>
            <p:nvPicPr>
              <p:cNvPr id="22" name="墨迹 21"/>
            </p:nvPicPr>
            <p:blipFill>
              <a:blip r:embed="rId15"/>
            </p:blipFill>
            <p:spPr>
              <a:xfrm>
                <a:off x="5066030" y="4622800"/>
                <a:ext cx="501650" cy="31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6" p14:bwMode="auto">
            <p14:nvContentPartPr>
              <p14:cNvPr id="23" name="墨迹 22"/>
              <p14:cNvContentPartPr/>
              <p14:nvPr/>
            </p14:nvContentPartPr>
            <p14:xfrm>
              <a:off x="6094730" y="4832350"/>
              <a:ext cx="1879600" cy="82550"/>
            </p14:xfrm>
          </p:contentPart>
        </mc:Choice>
        <mc:Fallback xmlns="">
          <p:pic>
            <p:nvPicPr>
              <p:cNvPr id="23" name="墨迹 22"/>
            </p:nvPicPr>
            <p:blipFill>
              <a:blip r:embed="rId17"/>
            </p:blipFill>
            <p:spPr>
              <a:xfrm>
                <a:off x="6094730" y="4832350"/>
                <a:ext cx="1879600" cy="825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8" p14:bwMode="auto">
            <p14:nvContentPartPr>
              <p14:cNvPr id="24" name="墨迹 23"/>
              <p14:cNvContentPartPr/>
              <p14:nvPr/>
            </p14:nvContentPartPr>
            <p14:xfrm>
              <a:off x="7733030" y="4127500"/>
              <a:ext cx="260350" cy="6350"/>
            </p14:xfrm>
          </p:contentPart>
        </mc:Choice>
        <mc:Fallback xmlns="">
          <p:pic>
            <p:nvPicPr>
              <p:cNvPr id="24" name="墨迹 23"/>
            </p:nvPicPr>
            <p:blipFill>
              <a:blip r:embed="rId19"/>
            </p:blipFill>
            <p:spPr>
              <a:xfrm>
                <a:off x="7733030" y="4127500"/>
                <a:ext cx="2603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0" p14:bwMode="auto">
            <p14:nvContentPartPr>
              <p14:cNvPr id="25" name="墨迹 24"/>
              <p14:cNvContentPartPr/>
              <p14:nvPr/>
            </p14:nvContentPartPr>
            <p14:xfrm>
              <a:off x="7891780" y="3702050"/>
              <a:ext cx="360" cy="95250"/>
            </p14:xfrm>
          </p:contentPart>
        </mc:Choice>
        <mc:Fallback xmlns="">
          <p:pic>
            <p:nvPicPr>
              <p:cNvPr id="25" name="墨迹 24"/>
            </p:nvPicPr>
            <p:blipFill>
              <a:blip r:embed="rId21"/>
            </p:blipFill>
            <p:spPr>
              <a:xfrm>
                <a:off x="7891780" y="3702050"/>
                <a:ext cx="360" cy="952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2" p14:bwMode="auto">
            <p14:nvContentPartPr>
              <p14:cNvPr id="26" name="墨迹 25"/>
              <p14:cNvContentPartPr/>
              <p14:nvPr/>
            </p14:nvContentPartPr>
            <p14:xfrm>
              <a:off x="7910830" y="3695700"/>
              <a:ext cx="360" cy="63500"/>
            </p14:xfrm>
          </p:contentPart>
        </mc:Choice>
        <mc:Fallback xmlns="">
          <p:pic>
            <p:nvPicPr>
              <p:cNvPr id="26" name="墨迹 25"/>
            </p:nvPicPr>
            <p:blipFill>
              <a:blip r:embed="rId23"/>
            </p:blipFill>
            <p:spPr>
              <a:xfrm>
                <a:off x="7910830" y="3695700"/>
                <a:ext cx="360" cy="63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4" p14:bwMode="auto">
            <p14:nvContentPartPr>
              <p14:cNvPr id="27" name="墨迹 26"/>
              <p14:cNvContentPartPr/>
              <p14:nvPr/>
            </p14:nvContentPartPr>
            <p14:xfrm>
              <a:off x="7923530" y="3663950"/>
              <a:ext cx="360" cy="82550"/>
            </p14:xfrm>
          </p:contentPart>
        </mc:Choice>
        <mc:Fallback xmlns="">
          <p:pic>
            <p:nvPicPr>
              <p:cNvPr id="27" name="墨迹 26"/>
            </p:nvPicPr>
            <p:blipFill>
              <a:blip r:embed="rId25"/>
            </p:blipFill>
            <p:spPr>
              <a:xfrm>
                <a:off x="7923530" y="3663950"/>
                <a:ext cx="360" cy="825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6" p14:bwMode="auto">
            <p14:nvContentPartPr>
              <p14:cNvPr id="28" name="墨迹 27"/>
              <p14:cNvContentPartPr/>
              <p14:nvPr/>
            </p14:nvContentPartPr>
            <p14:xfrm>
              <a:off x="8475345" y="4445000"/>
              <a:ext cx="2749550" cy="63500"/>
            </p14:xfrm>
          </p:contentPart>
        </mc:Choice>
        <mc:Fallback xmlns="">
          <p:pic>
            <p:nvPicPr>
              <p:cNvPr id="28" name="墨迹 27"/>
            </p:nvPicPr>
            <p:blipFill>
              <a:blip r:embed="rId27"/>
            </p:blipFill>
            <p:spPr>
              <a:xfrm>
                <a:off x="8475345" y="4445000"/>
                <a:ext cx="2749550" cy="63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8" p14:bwMode="auto">
            <p14:nvContentPartPr>
              <p14:cNvPr id="29" name="墨迹 28"/>
              <p14:cNvContentPartPr/>
              <p14:nvPr/>
            </p14:nvContentPartPr>
            <p14:xfrm>
              <a:off x="5167630" y="5549900"/>
              <a:ext cx="12700" cy="360"/>
            </p14:xfrm>
          </p:contentPart>
        </mc:Choice>
        <mc:Fallback xmlns="">
          <p:pic>
            <p:nvPicPr>
              <p:cNvPr id="29" name="墨迹 28"/>
            </p:nvPicPr>
            <p:blipFill>
              <a:blip r:embed="rId3"/>
            </p:blipFill>
            <p:spPr>
              <a:xfrm>
                <a:off x="5167630" y="5549900"/>
                <a:ext cx="127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9" p14:bwMode="auto">
            <p14:nvContentPartPr>
              <p14:cNvPr id="30" name="墨迹 29"/>
              <p14:cNvContentPartPr/>
              <p14:nvPr/>
            </p14:nvContentPartPr>
            <p14:xfrm>
              <a:off x="5167630" y="6280150"/>
              <a:ext cx="2387600" cy="12700"/>
            </p14:xfrm>
          </p:contentPart>
        </mc:Choice>
        <mc:Fallback xmlns="">
          <p:pic>
            <p:nvPicPr>
              <p:cNvPr id="30" name="墨迹 29"/>
            </p:nvPicPr>
            <p:blipFill>
              <a:blip r:embed="rId30"/>
            </p:blipFill>
            <p:spPr>
              <a:xfrm>
                <a:off x="5167630" y="6280150"/>
                <a:ext cx="23876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1" p14:bwMode="auto">
            <p14:nvContentPartPr>
              <p14:cNvPr id="31" name="墨迹 30"/>
              <p14:cNvContentPartPr/>
              <p14:nvPr/>
            </p14:nvContentPartPr>
            <p14:xfrm>
              <a:off x="5745480" y="6254750"/>
              <a:ext cx="1943100" cy="57150"/>
            </p14:xfrm>
          </p:contentPart>
        </mc:Choice>
        <mc:Fallback xmlns="">
          <p:pic>
            <p:nvPicPr>
              <p:cNvPr id="31" name="墨迹 30"/>
            </p:nvPicPr>
            <p:blipFill>
              <a:blip r:embed="rId32"/>
            </p:blipFill>
            <p:spPr>
              <a:xfrm>
                <a:off x="5745480" y="6254750"/>
                <a:ext cx="1943100" cy="571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3" p14:bwMode="auto">
            <p14:nvContentPartPr>
              <p14:cNvPr id="32" name="墨迹 31"/>
              <p14:cNvContentPartPr/>
              <p14:nvPr/>
            </p14:nvContentPartPr>
            <p14:xfrm>
              <a:off x="1250315" y="1504950"/>
              <a:ext cx="952500" cy="44450"/>
            </p14:xfrm>
          </p:contentPart>
        </mc:Choice>
        <mc:Fallback xmlns="">
          <p:pic>
            <p:nvPicPr>
              <p:cNvPr id="32" name="墨迹 31"/>
            </p:nvPicPr>
            <p:blipFill>
              <a:blip r:embed="rId34"/>
            </p:blipFill>
            <p:spPr>
              <a:xfrm>
                <a:off x="1250315" y="1504950"/>
                <a:ext cx="952500" cy="444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5" p14:bwMode="auto">
            <p14:nvContentPartPr>
              <p14:cNvPr id="33" name="墨迹 32"/>
              <p14:cNvContentPartPr/>
              <p14:nvPr/>
            </p14:nvContentPartPr>
            <p14:xfrm>
              <a:off x="1263015" y="1765300"/>
              <a:ext cx="381000" cy="12700"/>
            </p14:xfrm>
          </p:contentPart>
        </mc:Choice>
        <mc:Fallback xmlns="">
          <p:pic>
            <p:nvPicPr>
              <p:cNvPr id="33" name="墨迹 32"/>
            </p:nvPicPr>
            <p:blipFill>
              <a:blip r:embed="rId36"/>
            </p:blipFill>
            <p:spPr>
              <a:xfrm>
                <a:off x="1263015" y="1765300"/>
                <a:ext cx="3810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7" p14:bwMode="auto">
            <p14:nvContentPartPr>
              <p14:cNvPr id="34" name="墨迹 33"/>
              <p14:cNvContentPartPr/>
              <p14:nvPr/>
            </p14:nvContentPartPr>
            <p14:xfrm>
              <a:off x="2177415" y="1803400"/>
              <a:ext cx="622300" cy="31750"/>
            </p14:xfrm>
          </p:contentPart>
        </mc:Choice>
        <mc:Fallback xmlns="">
          <p:pic>
            <p:nvPicPr>
              <p:cNvPr id="34" name="墨迹 33"/>
            </p:nvPicPr>
            <p:blipFill>
              <a:blip r:embed="rId38"/>
            </p:blipFill>
            <p:spPr>
              <a:xfrm>
                <a:off x="2177415" y="1803400"/>
                <a:ext cx="622300" cy="31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9" p14:bwMode="auto">
            <p14:nvContentPartPr>
              <p14:cNvPr id="35" name="墨迹 34"/>
              <p14:cNvContentPartPr/>
              <p14:nvPr/>
            </p14:nvContentPartPr>
            <p14:xfrm>
              <a:off x="1326515" y="2082800"/>
              <a:ext cx="1543050" cy="50800"/>
            </p14:xfrm>
          </p:contentPart>
        </mc:Choice>
        <mc:Fallback xmlns="">
          <p:pic>
            <p:nvPicPr>
              <p:cNvPr id="35" name="墨迹 34"/>
            </p:nvPicPr>
            <p:blipFill>
              <a:blip r:embed="rId40"/>
            </p:blipFill>
            <p:spPr>
              <a:xfrm>
                <a:off x="1326515" y="2082800"/>
                <a:ext cx="1543050" cy="50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1" p14:bwMode="auto">
            <p14:nvContentPartPr>
              <p14:cNvPr id="36" name="墨迹 35"/>
              <p14:cNvContentPartPr/>
              <p14:nvPr/>
            </p14:nvContentPartPr>
            <p14:xfrm>
              <a:off x="7834630" y="2292350"/>
              <a:ext cx="120650" cy="6350"/>
            </p14:xfrm>
          </p:contentPart>
        </mc:Choice>
        <mc:Fallback xmlns="">
          <p:pic>
            <p:nvPicPr>
              <p:cNvPr id="36" name="墨迹 35"/>
            </p:nvPicPr>
            <p:blipFill>
              <a:blip r:embed="rId42"/>
            </p:blipFill>
            <p:spPr>
              <a:xfrm>
                <a:off x="7834630" y="2292350"/>
                <a:ext cx="1206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3" p14:bwMode="auto">
            <p14:nvContentPartPr>
              <p14:cNvPr id="37" name="墨迹 36"/>
              <p14:cNvContentPartPr/>
              <p14:nvPr/>
            </p14:nvContentPartPr>
            <p14:xfrm>
              <a:off x="7853680" y="2317750"/>
              <a:ext cx="82550" cy="360"/>
            </p14:xfrm>
          </p:contentPart>
        </mc:Choice>
        <mc:Fallback xmlns="">
          <p:pic>
            <p:nvPicPr>
              <p:cNvPr id="37" name="墨迹 36"/>
            </p:nvPicPr>
            <p:blipFill>
              <a:blip r:embed="rId44"/>
            </p:blipFill>
            <p:spPr>
              <a:xfrm>
                <a:off x="7853680" y="2317750"/>
                <a:ext cx="825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5" p14:bwMode="auto">
            <p14:nvContentPartPr>
              <p14:cNvPr id="38" name="墨迹 37"/>
              <p14:cNvContentPartPr/>
              <p14:nvPr/>
            </p14:nvContentPartPr>
            <p14:xfrm>
              <a:off x="7853680" y="2362200"/>
              <a:ext cx="44450" cy="88900"/>
            </p14:xfrm>
          </p:contentPart>
        </mc:Choice>
        <mc:Fallback xmlns="">
          <p:pic>
            <p:nvPicPr>
              <p:cNvPr id="38" name="墨迹 37"/>
            </p:nvPicPr>
            <p:blipFill>
              <a:blip r:embed="rId46"/>
            </p:blipFill>
            <p:spPr>
              <a:xfrm>
                <a:off x="7853680" y="2362200"/>
                <a:ext cx="44450" cy="889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7" p14:bwMode="auto">
            <p14:nvContentPartPr>
              <p14:cNvPr id="39" name="墨迹 38"/>
              <p14:cNvContentPartPr/>
              <p14:nvPr/>
            </p14:nvContentPartPr>
            <p14:xfrm>
              <a:off x="7929880" y="3670300"/>
              <a:ext cx="6350" cy="69850"/>
            </p14:xfrm>
          </p:contentPart>
        </mc:Choice>
        <mc:Fallback xmlns="">
          <p:pic>
            <p:nvPicPr>
              <p:cNvPr id="39" name="墨迹 38"/>
            </p:nvPicPr>
            <p:blipFill>
              <a:blip r:embed="rId48"/>
            </p:blipFill>
            <p:spPr>
              <a:xfrm>
                <a:off x="7929880" y="3670300"/>
                <a:ext cx="6350" cy="6985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13. </a:t>
            </a:r>
            <a:r>
              <a:rPr lang="zh-CN" altLang="en-US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硬件电路分析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2130" y="747395"/>
            <a:ext cx="108127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>
                <a:sym typeface="+mn-ea"/>
              </a:rPr>
              <a:t>          ADC/DAC</a:t>
            </a:r>
            <a:r>
              <a:rPr lang="zh-CN" altLang="en-US">
                <a:sym typeface="+mn-ea"/>
              </a:rPr>
              <a:t>电路图如下所示；从电路图分析可知：</a:t>
            </a:r>
            <a:r>
              <a:rPr lang="en-US" altLang="zh-CN">
                <a:sym typeface="+mn-ea"/>
              </a:rPr>
              <a:t>MCP4725</a:t>
            </a:r>
            <a:r>
              <a:rPr lang="zh-CN" altLang="en-US">
                <a:sym typeface="+mn-ea"/>
              </a:rPr>
              <a:t>的输出（</a:t>
            </a:r>
            <a:r>
              <a:rPr lang="en-US" altLang="zh-CN">
                <a:sym typeface="+mn-ea"/>
              </a:rPr>
              <a:t>Vout</a:t>
            </a:r>
            <a:r>
              <a:rPr lang="zh-CN" altLang="en-US">
                <a:sym typeface="+mn-ea"/>
              </a:rPr>
              <a:t>）接在了</a:t>
            </a:r>
            <a:r>
              <a:rPr lang="en-US" altLang="zh-CN">
                <a:sym typeface="+mn-ea"/>
              </a:rPr>
              <a:t>ADS1015</a:t>
            </a:r>
            <a:r>
              <a:rPr lang="zh-CN" altLang="en-US">
                <a:sym typeface="+mn-ea"/>
              </a:rPr>
              <a:t>的通道3</a:t>
            </a:r>
            <a:endParaRPr lang="zh-CN" altLang="en-US"/>
          </a:p>
          <a:p>
            <a:pPr algn="l"/>
            <a:r>
              <a:rPr lang="zh-CN" altLang="en-US">
                <a:sym typeface="+mn-ea"/>
              </a:rPr>
              <a:t>上，</a:t>
            </a:r>
            <a:r>
              <a:rPr lang="en-US" altLang="zh-CN">
                <a:sym typeface="+mn-ea"/>
              </a:rPr>
              <a:t>ADS1015</a:t>
            </a:r>
            <a:r>
              <a:rPr lang="zh-CN" altLang="en-US">
                <a:sym typeface="+mn-ea"/>
              </a:rPr>
              <a:t>的通道</a:t>
            </a:r>
            <a:r>
              <a:rPr lang="en-US" altLang="zh-CN">
                <a:sym typeface="+mn-ea"/>
              </a:rPr>
              <a:t>0</a:t>
            </a:r>
            <a:r>
              <a:rPr lang="zh-CN" altLang="en-US">
                <a:sym typeface="+mn-ea"/>
              </a:rPr>
              <a:t>接在了一个电位器</a:t>
            </a:r>
            <a:r>
              <a:rPr lang="zh-CN" altLang="en-US">
                <a:sym typeface="+mn-ea"/>
              </a:rPr>
              <a:t>上。</a:t>
            </a:r>
            <a:endParaRPr lang="zh-CN" altLang="en-US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14595" y="6484620"/>
            <a:ext cx="18973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ADC/DAC</a:t>
            </a:r>
            <a:r>
              <a:rPr lang="zh-CN" altLang="en-US"/>
              <a:t>电路图</a:t>
            </a:r>
            <a:endParaRPr lang="zh-CN" altLang="en-US"/>
          </a:p>
        </p:txBody>
      </p:sp>
      <p:graphicFrame>
        <p:nvGraphicFramePr>
          <p:cNvPr id="14" name="对象 13"/>
          <p:cNvGraphicFramePr/>
          <p:nvPr/>
        </p:nvGraphicFramePr>
        <p:xfrm>
          <a:off x="1774825" y="1392555"/>
          <a:ext cx="8685530" cy="5092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" imgW="11240770" imgH="7315200" progId="Paint.Picture">
                  <p:embed/>
                </p:oleObj>
              </mc:Choice>
              <mc:Fallback>
                <p:oleObj name="" r:id="rId1" imgW="11240770" imgH="7315200" progId="Paint.Picture">
                  <p:embed/>
                  <p:pic>
                    <p:nvPicPr>
                      <p:cNvPr id="0" name="图片 1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74825" y="1392555"/>
                        <a:ext cx="8685530" cy="5092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3" name="墨迹 2"/>
              <p14:cNvContentPartPr/>
              <p14:nvPr/>
            </p14:nvContentPartPr>
            <p14:xfrm>
              <a:off x="3314065" y="5664200"/>
              <a:ext cx="127000" cy="12700"/>
            </p14:xfrm>
          </p:contentPart>
        </mc:Choice>
        <mc:Fallback xmlns="">
          <p:pic>
            <p:nvPicPr>
              <p:cNvPr id="3" name="墨迹 2"/>
            </p:nvPicPr>
            <p:blipFill>
              <a:blip r:embed="rId4"/>
            </p:blipFill>
            <p:spPr>
              <a:xfrm>
                <a:off x="3314065" y="5664200"/>
                <a:ext cx="1270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4" name="墨迹 3"/>
              <p14:cNvContentPartPr/>
              <p14:nvPr/>
            </p14:nvContentPartPr>
            <p14:xfrm>
              <a:off x="3250565" y="5391150"/>
              <a:ext cx="635000" cy="571500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6"/>
            </p:blipFill>
            <p:spPr>
              <a:xfrm>
                <a:off x="3250565" y="5391150"/>
                <a:ext cx="635000" cy="571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" p14:bwMode="auto">
            <p14:nvContentPartPr>
              <p14:cNvPr id="5" name="墨迹 4"/>
              <p14:cNvContentPartPr/>
              <p14:nvPr/>
            </p14:nvContentPartPr>
            <p14:xfrm>
              <a:off x="7301230" y="4184650"/>
              <a:ext cx="539750" cy="482600"/>
            </p14:xfrm>
          </p:contentPart>
        </mc:Choice>
        <mc:Fallback xmlns="">
          <p:pic>
            <p:nvPicPr>
              <p:cNvPr id="5" name="墨迹 4"/>
            </p:nvPicPr>
            <p:blipFill>
              <a:blip r:embed="rId8"/>
            </p:blipFill>
            <p:spPr>
              <a:xfrm>
                <a:off x="7301230" y="4184650"/>
                <a:ext cx="539750" cy="4826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6" name="墨迹 5"/>
              <p14:cNvContentPartPr/>
              <p14:nvPr/>
            </p14:nvContentPartPr>
            <p14:xfrm>
              <a:off x="5942330" y="5518150"/>
              <a:ext cx="247650" cy="2540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10"/>
            </p:blipFill>
            <p:spPr>
              <a:xfrm>
                <a:off x="5942330" y="5518150"/>
                <a:ext cx="24765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1" p14:bwMode="auto">
            <p14:nvContentPartPr>
              <p14:cNvPr id="7" name="墨迹 6"/>
              <p14:cNvContentPartPr/>
              <p14:nvPr/>
            </p14:nvContentPartPr>
            <p14:xfrm>
              <a:off x="6113780" y="4787900"/>
              <a:ext cx="127000" cy="635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12"/>
            </p:blipFill>
            <p:spPr>
              <a:xfrm>
                <a:off x="6113780" y="4787900"/>
                <a:ext cx="12700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3" p14:bwMode="auto">
            <p14:nvContentPartPr>
              <p14:cNvPr id="10" name="墨迹 9"/>
              <p14:cNvContentPartPr/>
              <p14:nvPr/>
            </p14:nvContentPartPr>
            <p14:xfrm>
              <a:off x="5313680" y="4800600"/>
              <a:ext cx="190500" cy="36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4"/>
            </p:blipFill>
            <p:spPr>
              <a:xfrm>
                <a:off x="5313680" y="4800600"/>
                <a:ext cx="1905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5" p14:bwMode="auto">
            <p14:nvContentPartPr>
              <p14:cNvPr id="11" name="墨迹 10"/>
              <p14:cNvContentPartPr/>
              <p14:nvPr/>
            </p14:nvContentPartPr>
            <p14:xfrm>
              <a:off x="4862830" y="2705100"/>
              <a:ext cx="266700" cy="55880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6"/>
            </p:blipFill>
            <p:spPr>
              <a:xfrm>
                <a:off x="4862830" y="2705100"/>
                <a:ext cx="266700" cy="558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7" p14:bwMode="auto">
            <p14:nvContentPartPr>
              <p14:cNvPr id="12" name="墨迹 11"/>
              <p14:cNvContentPartPr/>
              <p14:nvPr/>
            </p14:nvContentPartPr>
            <p14:xfrm>
              <a:off x="5046980" y="2870200"/>
              <a:ext cx="82550" cy="36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8"/>
            </p:blipFill>
            <p:spPr>
              <a:xfrm>
                <a:off x="5046980" y="2870200"/>
                <a:ext cx="825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9" p14:bwMode="auto">
            <p14:nvContentPartPr>
              <p14:cNvPr id="13" name="墨迹 12"/>
              <p14:cNvContentPartPr/>
              <p14:nvPr/>
            </p14:nvContentPartPr>
            <p14:xfrm>
              <a:off x="5135880" y="2819400"/>
              <a:ext cx="63500" cy="5080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20"/>
            </p:blipFill>
            <p:spPr>
              <a:xfrm>
                <a:off x="5135880" y="2819400"/>
                <a:ext cx="63500" cy="50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1" p14:bwMode="auto">
            <p14:nvContentPartPr>
              <p14:cNvPr id="16" name="墨迹 15"/>
              <p14:cNvContentPartPr/>
              <p14:nvPr/>
            </p14:nvContentPartPr>
            <p14:xfrm>
              <a:off x="5980430" y="3390900"/>
              <a:ext cx="12700" cy="36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22"/>
            </p:blipFill>
            <p:spPr>
              <a:xfrm>
                <a:off x="5980430" y="3390900"/>
                <a:ext cx="127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3" p14:bwMode="auto">
            <p14:nvContentPartPr>
              <p14:cNvPr id="17" name="墨迹 16"/>
              <p14:cNvContentPartPr/>
              <p14:nvPr/>
            </p14:nvContentPartPr>
            <p14:xfrm>
              <a:off x="5669280" y="3549650"/>
              <a:ext cx="12700" cy="36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22"/>
            </p:blipFill>
            <p:spPr>
              <a:xfrm>
                <a:off x="5669280" y="3549650"/>
                <a:ext cx="12700" cy="36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  <a:sym typeface="+mn-ea"/>
              </a:rPr>
              <a:t>14. </a:t>
            </a:r>
            <a:r>
              <a:rPr lang="zh-CN" altLang="en-US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软件设计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1325" y="84518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实验目的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7530" y="1362710"/>
            <a:ext cx="112680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400"/>
              <a:t>       </a:t>
            </a:r>
            <a:r>
              <a:rPr lang="zh-CN" altLang="en-US" sz="2400"/>
              <a:t>使用龙芯</a:t>
            </a:r>
            <a:r>
              <a:rPr lang="en-US" altLang="zh-CN" sz="2400"/>
              <a:t>1B</a:t>
            </a:r>
            <a:r>
              <a:rPr lang="zh-CN" altLang="en-US" sz="2400"/>
              <a:t>处理器的</a:t>
            </a:r>
            <a:r>
              <a:rPr lang="en-US" altLang="zh-CN" sz="2400"/>
              <a:t>I2C</a:t>
            </a:r>
            <a:r>
              <a:rPr lang="zh-CN" altLang="en-US" sz="2400"/>
              <a:t>接口， 与 ADC&amp;DAC 芯片通信， 实现对 ADC&amp;DAC 芯片读写； 并同时使用调试串口</a:t>
            </a:r>
            <a:r>
              <a:rPr lang="zh-CN" altLang="en-US" sz="2400"/>
              <a:t>打印出来。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15. </a:t>
            </a:r>
            <a:r>
              <a:rPr lang="zh-CN" altLang="en-US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软件设计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40740" y="954405"/>
            <a:ext cx="242887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I2C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的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API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函数：</a:t>
            </a:r>
            <a:endParaRPr lang="zh-CN" altLang="en-US" sz="2400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920115" y="1517015"/>
          <a:ext cx="10288270" cy="4971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75350"/>
                <a:gridCol w="4312920"/>
              </a:tblGrid>
              <a:tr h="3937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用户接口函数</a:t>
                      </a:r>
                      <a:endParaRPr lang="en-US" altLang="en-US" sz="2000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功能描述</a:t>
                      </a:r>
                      <a:endParaRPr lang="en-US" altLang="en-US" sz="2000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711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ls1x_i2c_initialize(i2c)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初始化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1150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ls1x_i2c_send_start(i2c, addr)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获取总线控制权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1150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ls1x_i2c_send_stop(i2c, addr) 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释放总线控制权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080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ls1x_i2c_send_addr(i2c, addr,rw) 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发送片选信号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8648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ls1x_i2c_read_bytes(i2c,buf,len)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读数据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5595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ls1x_i2c_write_bytes(i2c,buf,len)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写数据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546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ls1x_i2c_ioctl(i2c, cmd, arg) 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发送控制命令</a:t>
                      </a:r>
                      <a:endParaRPr lang="en-US" altLang="en-US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16. </a:t>
            </a:r>
            <a:r>
              <a:rPr lang="zh-CN" altLang="en-US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软件设计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40740" y="954405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开发步骤：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909955" y="1485265"/>
            <a:ext cx="757682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ym typeface="+mn-ea"/>
              </a:rPr>
              <a:t>第</a:t>
            </a:r>
            <a:r>
              <a:rPr lang="en-US" altLang="zh-CN">
                <a:sym typeface="+mn-ea"/>
              </a:rPr>
              <a:t>1</a:t>
            </a:r>
            <a:r>
              <a:rPr lang="zh-CN" altLang="en-US">
                <a:sym typeface="+mn-ea"/>
              </a:rPr>
              <a:t>步：按照新建项目导向，建立项目工程。</a:t>
            </a:r>
            <a:endParaRPr lang="zh-CN" altLang="en-US">
              <a:sym typeface="+mn-ea"/>
            </a:endParaRPr>
          </a:p>
          <a:p>
            <a:pPr algn="l"/>
            <a:r>
              <a:rPr lang="zh-CN" altLang="en-US">
                <a:sym typeface="+mn-ea"/>
              </a:rPr>
              <a:t>第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步：</a:t>
            </a:r>
            <a:r>
              <a:rPr>
                <a:sym typeface="+mn-ea"/>
              </a:rPr>
              <a:t>在 bsp.h 中打开</a:t>
            </a:r>
            <a:r>
              <a:rPr lang="en-US">
                <a:sym typeface="+mn-ea"/>
              </a:rPr>
              <a:t>I2C0</a:t>
            </a:r>
            <a:r>
              <a:rPr>
                <a:sym typeface="+mn-ea"/>
              </a:rPr>
              <a:t> 设备的宏定义</a:t>
            </a:r>
            <a:endParaRPr lang="zh-CN" altLang="en-US"/>
          </a:p>
          <a:p>
            <a:pPr algn="l"/>
            <a:r>
              <a:rPr lang="zh-CN" altLang="en-US">
                <a:sym typeface="+mn-ea"/>
              </a:rPr>
              <a:t>第</a:t>
            </a:r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步：在</a:t>
            </a:r>
            <a:r>
              <a:rPr lang="en-US" altLang="zh-CN">
                <a:sym typeface="+mn-ea"/>
              </a:rPr>
              <a:t>main.c</a:t>
            </a:r>
            <a:r>
              <a:rPr lang="zh-CN" altLang="en-US">
                <a:sym typeface="+mn-ea"/>
              </a:rPr>
              <a:t>源文件下添加ls1x_i2c_bus.h、ads1015.h、mcp4725.h</a:t>
            </a:r>
            <a:endParaRPr lang="zh-CN" altLang="en-US">
              <a:sym typeface="+mn-ea"/>
            </a:endParaRPr>
          </a:p>
          <a:p>
            <a:pPr algn="l"/>
            <a:r>
              <a:rPr lang="zh-CN" altLang="en-US">
                <a:sym typeface="+mn-ea"/>
              </a:rPr>
              <a:t>第</a:t>
            </a:r>
            <a:r>
              <a:rPr lang="en-US" altLang="zh-CN">
                <a:sym typeface="+mn-ea"/>
              </a:rPr>
              <a:t>4</a:t>
            </a:r>
            <a:r>
              <a:rPr lang="zh-CN" altLang="en-US">
                <a:sym typeface="+mn-ea"/>
              </a:rPr>
              <a:t>步：初始化I2C0控制器</a:t>
            </a:r>
            <a:endParaRPr lang="zh-CN" altLang="en-US">
              <a:sym typeface="+mn-ea"/>
            </a:endParaRPr>
          </a:p>
          <a:p>
            <a:pPr algn="l"/>
            <a:r>
              <a:rPr lang="zh-CN">
                <a:sym typeface="+mn-ea"/>
              </a:rPr>
              <a:t>第</a:t>
            </a:r>
            <a:r>
              <a:rPr lang="en-US" altLang="zh-CN">
                <a:sym typeface="+mn-ea"/>
              </a:rPr>
              <a:t>5</a:t>
            </a:r>
            <a:r>
              <a:rPr lang="zh-CN" altLang="en-US">
                <a:sym typeface="+mn-ea"/>
              </a:rPr>
              <a:t>步：</a:t>
            </a:r>
            <a:r>
              <a:rPr>
                <a:sym typeface="+mn-ea"/>
              </a:rPr>
              <a:t>调用set_mcp4725_dac</a:t>
            </a:r>
            <a:r>
              <a:rPr lang="en-US">
                <a:sym typeface="+mn-ea"/>
              </a:rPr>
              <a:t>()</a:t>
            </a:r>
            <a:r>
              <a:rPr lang="zh-CN" altLang="en-US">
                <a:sym typeface="+mn-ea"/>
              </a:rPr>
              <a:t>函数设置</a:t>
            </a:r>
            <a:r>
              <a:rPr lang="en-US" altLang="zh-CN">
                <a:sym typeface="+mn-ea"/>
              </a:rPr>
              <a:t>DAC</a:t>
            </a:r>
            <a:r>
              <a:rPr lang="zh-CN" altLang="en-US">
                <a:sym typeface="+mn-ea"/>
              </a:rPr>
              <a:t>值</a:t>
            </a:r>
            <a:endParaRPr lang="zh-CN" altLang="en-US">
              <a:sym typeface="+mn-ea"/>
            </a:endParaRPr>
          </a:p>
          <a:p>
            <a:pPr algn="l"/>
            <a:r>
              <a:rPr lang="zh-CN">
                <a:sym typeface="+mn-ea"/>
              </a:rPr>
              <a:t>第</a:t>
            </a:r>
            <a:r>
              <a:rPr lang="en-US" altLang="zh-CN">
                <a:sym typeface="+mn-ea"/>
              </a:rPr>
              <a:t>6</a:t>
            </a:r>
            <a:r>
              <a:rPr lang="zh-CN" altLang="en-US">
                <a:sym typeface="+mn-ea"/>
              </a:rPr>
              <a:t>步：调用get_ads1015_adc</a:t>
            </a:r>
            <a:r>
              <a:rPr lang="en-US" altLang="zh-CN">
                <a:sym typeface="+mn-ea"/>
              </a:rPr>
              <a:t>()</a:t>
            </a:r>
            <a:r>
              <a:rPr lang="zh-CN" altLang="en-US">
                <a:sym typeface="+mn-ea"/>
              </a:rPr>
              <a:t>函数</a:t>
            </a:r>
            <a:r>
              <a:rPr lang="zh-CN" altLang="en-US">
                <a:sym typeface="+mn-ea"/>
              </a:rPr>
              <a:t>读一个通道的 ADC 值</a:t>
            </a:r>
            <a:endParaRPr lang="zh-CN" altLang="en-US"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441325" y="84518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实验目的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7530" y="1362710"/>
            <a:ext cx="112680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400"/>
              <a:t>       </a:t>
            </a:r>
            <a:r>
              <a:rPr lang="zh-CN" altLang="en-US" sz="2400"/>
              <a:t>使用龙芯</a:t>
            </a:r>
            <a:r>
              <a:rPr lang="en-US" altLang="zh-CN" sz="2400"/>
              <a:t>1B</a:t>
            </a:r>
            <a:r>
              <a:rPr lang="zh-CN" altLang="en-US" sz="2400"/>
              <a:t>处理器的</a:t>
            </a:r>
            <a:r>
              <a:rPr lang="en-US" altLang="zh-CN" sz="2400"/>
              <a:t>I2C</a:t>
            </a:r>
            <a:r>
              <a:rPr lang="zh-CN" altLang="en-US" sz="2400"/>
              <a:t>接口， 与 ADC&amp;DAC 芯片通信， 实现对 ADC&amp;DAC 芯片读写； 并同时使用调试串口</a:t>
            </a:r>
            <a:r>
              <a:rPr lang="zh-CN" altLang="en-US" sz="2400"/>
              <a:t>打印出来。</a:t>
            </a:r>
            <a:endParaRPr lang="zh-CN" altLang="en-US"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22598" y="2060848"/>
            <a:ext cx="1116124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5900" b="1" dirty="0">
                <a:solidFill>
                  <a:srgbClr val="2676FF"/>
                </a:solidFill>
                <a:ea typeface="微软雅黑" panose="020B0503020204020204" charset="-122"/>
              </a:rPr>
              <a:t>感谢大家聆听！</a:t>
            </a:r>
            <a:endParaRPr lang="zh-CN" altLang="en-US" sz="5900" b="1" dirty="0">
              <a:solidFill>
                <a:srgbClr val="2676FF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38"/>
          <p:cNvSpPr txBox="1"/>
          <p:nvPr/>
        </p:nvSpPr>
        <p:spPr>
          <a:xfrm>
            <a:off x="402767" y="3196256"/>
            <a:ext cx="3156500" cy="73674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r>
              <a:rPr lang="en-US" altLang="zh-CN" sz="40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文本框 11"/>
          <p:cNvSpPr txBox="1"/>
          <p:nvPr/>
        </p:nvSpPr>
        <p:spPr>
          <a:xfrm>
            <a:off x="1497171" y="2564886"/>
            <a:ext cx="1130360" cy="65494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r>
              <a:rPr lang="zh-CN" altLang="en-US" sz="3500" b="1" dirty="0">
                <a:solidFill>
                  <a:srgbClr val="1A74CC"/>
                </a:solidFill>
                <a:latin typeface="微软雅黑" panose="020B0503020204020204" charset="-122"/>
                <a:ea typeface="微软雅黑" panose="020B0503020204020204" charset="-122"/>
              </a:rPr>
              <a:t>提纲</a:t>
            </a:r>
            <a:endParaRPr lang="zh-CN" altLang="en-US" sz="3500" b="1" dirty="0">
              <a:solidFill>
                <a:srgbClr val="1A74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946932" y="1584408"/>
            <a:ext cx="0" cy="396044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8"/>
          <p:cNvSpPr txBox="1"/>
          <p:nvPr/>
        </p:nvSpPr>
        <p:spPr>
          <a:xfrm>
            <a:off x="4789721" y="2098468"/>
            <a:ext cx="3491865" cy="48323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l"/>
            <a:r>
              <a:rPr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DAC</a:t>
            </a:r>
            <a:r>
              <a:rPr lang="zh-CN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（MCP4725）介绍</a:t>
            </a:r>
            <a:endParaRPr lang="zh-CN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233428" y="2086372"/>
            <a:ext cx="556293" cy="630942"/>
            <a:chOff x="3541609" y="2047768"/>
            <a:chExt cx="441478" cy="500796"/>
          </a:xfrm>
        </p:grpSpPr>
        <p:sp>
          <p:nvSpPr>
            <p:cNvPr id="13" name="文本框 16"/>
            <p:cNvSpPr txBox="1"/>
            <p:nvPr/>
          </p:nvSpPr>
          <p:spPr>
            <a:xfrm>
              <a:off x="3541609" y="2047768"/>
              <a:ext cx="345008" cy="500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500" dirty="0">
                  <a:solidFill>
                    <a:srgbClr val="414455"/>
                  </a:solidFill>
                  <a:ea typeface="微软雅黑" panose="020B0503020204020204" charset="-122"/>
                </a:rPr>
                <a:t>1</a:t>
              </a:r>
              <a:endParaRPr lang="zh-CN" altLang="en-US" sz="3500" dirty="0">
                <a:solidFill>
                  <a:srgbClr val="414455"/>
                </a:solidFill>
                <a:ea typeface="微软雅黑" panose="020B0503020204020204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3736631" y="2227402"/>
              <a:ext cx="246456" cy="246456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8"/>
          <p:cNvSpPr txBox="1"/>
          <p:nvPr/>
        </p:nvSpPr>
        <p:spPr>
          <a:xfrm>
            <a:off x="4798884" y="2925189"/>
            <a:ext cx="3436620" cy="48323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l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ADC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（ADS1015）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介绍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242591" y="2913093"/>
            <a:ext cx="556293" cy="630942"/>
            <a:chOff x="3541609" y="2047768"/>
            <a:chExt cx="441478" cy="500796"/>
          </a:xfrm>
        </p:grpSpPr>
        <p:sp>
          <p:nvSpPr>
            <p:cNvPr id="17" name="文本框 16"/>
            <p:cNvSpPr txBox="1"/>
            <p:nvPr/>
          </p:nvSpPr>
          <p:spPr>
            <a:xfrm>
              <a:off x="3541609" y="2047768"/>
              <a:ext cx="345008" cy="500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500" dirty="0">
                  <a:solidFill>
                    <a:srgbClr val="414455"/>
                  </a:solidFill>
                  <a:ea typeface="微软雅黑" panose="020B0503020204020204" charset="-122"/>
                </a:rPr>
                <a:t>2</a:t>
              </a:r>
              <a:endParaRPr lang="zh-CN" altLang="en-US" sz="3500" dirty="0">
                <a:solidFill>
                  <a:srgbClr val="414455"/>
                </a:solidFill>
                <a:ea typeface="微软雅黑" panose="020B050302020402020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3736631" y="2227402"/>
              <a:ext cx="246456" cy="246456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8"/>
          <p:cNvSpPr txBox="1"/>
          <p:nvPr/>
        </p:nvSpPr>
        <p:spPr>
          <a:xfrm>
            <a:off x="4789994" y="3717034"/>
            <a:ext cx="2058670" cy="48323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硬件电路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分析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36122" y="3704938"/>
            <a:ext cx="553872" cy="629920"/>
            <a:chOff x="3543530" y="2047768"/>
            <a:chExt cx="439557" cy="499985"/>
          </a:xfrm>
        </p:grpSpPr>
        <p:sp>
          <p:nvSpPr>
            <p:cNvPr id="4" name="文本框 3"/>
            <p:cNvSpPr txBox="1"/>
            <p:nvPr/>
          </p:nvSpPr>
          <p:spPr>
            <a:xfrm>
              <a:off x="3543530" y="2047768"/>
              <a:ext cx="341168" cy="4999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ctr"/>
              <a:r>
                <a:rPr lang="en-US" altLang="zh-CN" sz="3500" dirty="0">
                  <a:solidFill>
                    <a:srgbClr val="414455"/>
                  </a:solidFill>
                  <a:ea typeface="微软雅黑" panose="020B0503020204020204" charset="-122"/>
                </a:rPr>
                <a:t>3</a:t>
              </a:r>
              <a:endParaRPr lang="en-US" altLang="zh-CN" sz="3500" dirty="0">
                <a:solidFill>
                  <a:srgbClr val="414455"/>
                </a:solidFill>
                <a:ea typeface="微软雅黑" panose="020B050302020402020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H="1">
              <a:off x="3736631" y="2227402"/>
              <a:ext cx="246456" cy="246456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18"/>
          <p:cNvSpPr txBox="1"/>
          <p:nvPr/>
        </p:nvSpPr>
        <p:spPr>
          <a:xfrm>
            <a:off x="4789994" y="4508879"/>
            <a:ext cx="1449070" cy="48323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软件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设计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236122" y="4496783"/>
            <a:ext cx="553872" cy="629920"/>
            <a:chOff x="3543530" y="2047768"/>
            <a:chExt cx="439557" cy="499985"/>
          </a:xfrm>
        </p:grpSpPr>
        <p:sp>
          <p:nvSpPr>
            <p:cNvPr id="10" name="文本框 9"/>
            <p:cNvSpPr txBox="1"/>
            <p:nvPr/>
          </p:nvSpPr>
          <p:spPr>
            <a:xfrm>
              <a:off x="3543530" y="2047768"/>
              <a:ext cx="341168" cy="4999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ctr"/>
              <a:r>
                <a:rPr lang="en-US" altLang="zh-CN" sz="3500" dirty="0">
                  <a:solidFill>
                    <a:srgbClr val="414455"/>
                  </a:solidFill>
                  <a:ea typeface="微软雅黑" panose="020B0503020204020204" charset="-122"/>
                </a:rPr>
                <a:t>4</a:t>
              </a:r>
              <a:endParaRPr lang="en-US" altLang="zh-CN" sz="3500" dirty="0">
                <a:solidFill>
                  <a:srgbClr val="414455"/>
                </a:solidFill>
                <a:ea typeface="微软雅黑" panose="020B0503020204020204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3736631" y="2227402"/>
              <a:ext cx="246456" cy="246456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6" name="墨迹 5"/>
              <p14:cNvContentPartPr/>
              <p14:nvPr/>
            </p14:nvContentPartPr>
            <p14:xfrm>
              <a:off x="5072380" y="2667000"/>
              <a:ext cx="196850" cy="2540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2"/>
            </p:blipFill>
            <p:spPr>
              <a:xfrm>
                <a:off x="5072380" y="2667000"/>
                <a:ext cx="19685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7" name="墨迹 6"/>
              <p14:cNvContentPartPr/>
              <p14:nvPr/>
            </p14:nvContentPartPr>
            <p14:xfrm>
              <a:off x="5040630" y="3397250"/>
              <a:ext cx="438150" cy="1905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4"/>
            </p:blipFill>
            <p:spPr>
              <a:xfrm>
                <a:off x="5040630" y="3397250"/>
                <a:ext cx="43815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23" name="墨迹 22"/>
              <p14:cNvContentPartPr/>
              <p14:nvPr/>
            </p14:nvContentPartPr>
            <p14:xfrm>
              <a:off x="5015230" y="3282950"/>
              <a:ext cx="425450" cy="25400"/>
            </p14:xfrm>
          </p:contentPart>
        </mc:Choice>
        <mc:Fallback xmlns="">
          <p:pic>
            <p:nvPicPr>
              <p:cNvPr id="23" name="墨迹 22"/>
            </p:nvPicPr>
            <p:blipFill>
              <a:blip r:embed="rId6"/>
            </p:blipFill>
            <p:spPr>
              <a:xfrm>
                <a:off x="5015230" y="3282950"/>
                <a:ext cx="42545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" p14:bwMode="auto">
            <p14:nvContentPartPr>
              <p14:cNvPr id="24" name="墨迹 23"/>
              <p14:cNvContentPartPr/>
              <p14:nvPr/>
            </p14:nvContentPartPr>
            <p14:xfrm>
              <a:off x="5034280" y="2552700"/>
              <a:ext cx="584200" cy="38100"/>
            </p14:xfrm>
          </p:contentPart>
        </mc:Choice>
        <mc:Fallback xmlns="">
          <p:pic>
            <p:nvPicPr>
              <p:cNvPr id="24" name="墨迹 23"/>
            </p:nvPicPr>
            <p:blipFill>
              <a:blip r:embed="rId8"/>
            </p:blipFill>
            <p:spPr>
              <a:xfrm>
                <a:off x="5034280" y="2552700"/>
                <a:ext cx="584200" cy="381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25" name="墨迹 24"/>
              <p14:cNvContentPartPr/>
              <p14:nvPr/>
            </p14:nvContentPartPr>
            <p14:xfrm>
              <a:off x="4989830" y="3340100"/>
              <a:ext cx="101600" cy="6350"/>
            </p14:xfrm>
          </p:contentPart>
        </mc:Choice>
        <mc:Fallback xmlns="">
          <p:pic>
            <p:nvPicPr>
              <p:cNvPr id="25" name="墨迹 24"/>
            </p:nvPicPr>
            <p:blipFill>
              <a:blip r:embed="rId10"/>
            </p:blipFill>
            <p:spPr>
              <a:xfrm>
                <a:off x="4989830" y="3340100"/>
                <a:ext cx="10160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1" p14:bwMode="auto">
            <p14:nvContentPartPr>
              <p14:cNvPr id="26" name="墨迹 25"/>
              <p14:cNvContentPartPr/>
              <p14:nvPr/>
            </p14:nvContentPartPr>
            <p14:xfrm>
              <a:off x="5104130" y="2546350"/>
              <a:ext cx="215900" cy="360"/>
            </p14:xfrm>
          </p:contentPart>
        </mc:Choice>
        <mc:Fallback xmlns="">
          <p:pic>
            <p:nvPicPr>
              <p:cNvPr id="26" name="墨迹 25"/>
            </p:nvPicPr>
            <p:blipFill>
              <a:blip r:embed="rId12"/>
            </p:blipFill>
            <p:spPr>
              <a:xfrm>
                <a:off x="5104130" y="2546350"/>
                <a:ext cx="2159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3" p14:bwMode="auto">
            <p14:nvContentPartPr>
              <p14:cNvPr id="27" name="墨迹 26"/>
              <p14:cNvContentPartPr/>
              <p14:nvPr/>
            </p14:nvContentPartPr>
            <p14:xfrm>
              <a:off x="4831080" y="4159250"/>
              <a:ext cx="1866900" cy="69850"/>
            </p14:xfrm>
          </p:contentPart>
        </mc:Choice>
        <mc:Fallback xmlns="">
          <p:pic>
            <p:nvPicPr>
              <p:cNvPr id="27" name="墨迹 26"/>
            </p:nvPicPr>
            <p:blipFill>
              <a:blip r:embed="rId14"/>
            </p:blipFill>
            <p:spPr>
              <a:xfrm>
                <a:off x="4831080" y="4159250"/>
                <a:ext cx="1866900" cy="698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5" p14:bwMode="auto">
            <p14:nvContentPartPr>
              <p14:cNvPr id="28" name="墨迹 27"/>
              <p14:cNvContentPartPr/>
              <p14:nvPr/>
            </p14:nvContentPartPr>
            <p14:xfrm>
              <a:off x="4856480" y="5010150"/>
              <a:ext cx="1263650" cy="38100"/>
            </p14:xfrm>
          </p:contentPart>
        </mc:Choice>
        <mc:Fallback xmlns="">
          <p:pic>
            <p:nvPicPr>
              <p:cNvPr id="28" name="墨迹 27"/>
            </p:nvPicPr>
            <p:blipFill>
              <a:blip r:embed="rId16"/>
            </p:blipFill>
            <p:spPr>
              <a:xfrm>
                <a:off x="4856480" y="5010150"/>
                <a:ext cx="1263650" cy="381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7" p14:bwMode="auto">
            <p14:nvContentPartPr>
              <p14:cNvPr id="29" name="墨迹 28"/>
              <p14:cNvContentPartPr/>
              <p14:nvPr/>
            </p14:nvContentPartPr>
            <p14:xfrm>
              <a:off x="5523230" y="2686050"/>
              <a:ext cx="12700" cy="360"/>
            </p14:xfrm>
          </p:contentPart>
        </mc:Choice>
        <mc:Fallback xmlns="">
          <p:pic>
            <p:nvPicPr>
              <p:cNvPr id="29" name="墨迹 28"/>
            </p:nvPicPr>
            <p:blipFill>
              <a:blip r:embed="rId18"/>
            </p:blipFill>
            <p:spPr>
              <a:xfrm>
                <a:off x="5523230" y="2686050"/>
                <a:ext cx="12700" cy="360"/>
              </a:xfrm>
              <a:prstGeom prst="rect"/>
            </p:spPr>
          </p:pic>
        </mc:Fallback>
      </mc:AlternateContent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/>
          <p:nvPr/>
        </p:nvSpPr>
        <p:spPr bwMode="auto">
          <a:xfrm>
            <a:off x="355600" y="133350"/>
            <a:ext cx="8403902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 </a:t>
            </a:r>
            <a:r>
              <a:rPr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DAC</a:t>
            </a:r>
            <a:r>
              <a:rPr 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（MCP4725）介绍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3080" y="890270"/>
            <a:ext cx="1129665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     </a:t>
            </a:r>
            <a:r>
              <a:t>MCP4725是</a:t>
            </a:r>
            <a:r>
              <a:rPr lang="zh-CN"/>
              <a:t>一款</a:t>
            </a:r>
            <a:r>
              <a:t>低功耗、高精度、单通道的12位缓冲电压输出数模转换器（Digital-to-Analog Convertor，DAC)，具有非易失性存储器（EEPROM)。用户可以使用I2C接口命令将DAC输入和配置数据烧写到非易失性存储器（EEPROM)。非易失性存储器功能使得DAC器件在断电期间仍能保持DAC输入代码，且DAC输出在上电后立即可用。</a:t>
            </a:r>
          </a:p>
          <a:p>
            <a:r>
              <a:rPr lang="zh-CN" altLang="en-US"/>
              <a:t> </a:t>
            </a:r>
            <a:r>
              <a:rPr lang="en-US" altLang="zh-CN"/>
              <a:t>     </a:t>
            </a:r>
            <a:r>
              <a:rPr lang="zh-CN" altLang="en-US"/>
              <a:t>MCP4725具有外部A0地址位选择引脚。此A0引脚可连接用户应用电路板的</a:t>
            </a:r>
            <a:r>
              <a:rPr lang="en-US" altLang="zh-CN"/>
              <a:t>GND</a:t>
            </a:r>
            <a:r>
              <a:rPr lang="zh-CN" altLang="en-US"/>
              <a:t>或</a:t>
            </a:r>
            <a:r>
              <a:rPr lang="en-US" altLang="zh-CN"/>
              <a:t>VCC</a:t>
            </a:r>
            <a:r>
              <a:rPr lang="zh-CN" altLang="en-US"/>
              <a:t>。MCP4725具有2线型IIC兼容串行接口，可用于标准（100 kHz）、快速（400 kHz）或高速（3.4 MHz）模式。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382645" y="2997200"/>
            <a:ext cx="5662930" cy="24758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71770" y="5661660"/>
            <a:ext cx="1884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MCP4725</a:t>
            </a:r>
            <a:r>
              <a:rPr lang="zh-CN" altLang="en-US"/>
              <a:t>封装图</a:t>
            </a:r>
            <a:endParaRPr lang="zh-CN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2698115" y="1193800"/>
              <a:ext cx="482600" cy="3810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2698115" y="1193800"/>
                <a:ext cx="482600" cy="381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7" name="墨迹 6"/>
              <p14:cNvContentPartPr/>
              <p14:nvPr/>
            </p14:nvContentPartPr>
            <p14:xfrm>
              <a:off x="3587115" y="1181100"/>
              <a:ext cx="469900" cy="1905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6"/>
            </p:blipFill>
            <p:spPr>
              <a:xfrm>
                <a:off x="3587115" y="1181100"/>
                <a:ext cx="46990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" p14:bwMode="auto">
            <p14:nvContentPartPr>
              <p14:cNvPr id="8" name="墨迹 7"/>
              <p14:cNvContentPartPr/>
              <p14:nvPr/>
            </p14:nvContentPartPr>
            <p14:xfrm>
              <a:off x="4710430" y="1193800"/>
              <a:ext cx="1587500" cy="1270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8"/>
            </p:blipFill>
            <p:spPr>
              <a:xfrm>
                <a:off x="4710430" y="1193800"/>
                <a:ext cx="15875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9" name="墨迹 8"/>
              <p14:cNvContentPartPr/>
              <p14:nvPr/>
            </p14:nvContentPartPr>
            <p14:xfrm>
              <a:off x="7085330" y="1174750"/>
              <a:ext cx="1326515" cy="3175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0"/>
            </p:blipFill>
            <p:spPr>
              <a:xfrm>
                <a:off x="7085330" y="1174750"/>
                <a:ext cx="1326515" cy="31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1" p14:bwMode="auto">
            <p14:nvContentPartPr>
              <p14:cNvPr id="10" name="墨迹 9"/>
              <p14:cNvContentPartPr/>
              <p14:nvPr/>
            </p14:nvContentPartPr>
            <p14:xfrm>
              <a:off x="1898015" y="1428750"/>
              <a:ext cx="1511300" cy="7620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2"/>
            </p:blipFill>
            <p:spPr>
              <a:xfrm>
                <a:off x="1898015" y="1428750"/>
                <a:ext cx="1511300" cy="762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3" p14:bwMode="auto">
            <p14:nvContentPartPr>
              <p14:cNvPr id="11" name="墨迹 10"/>
              <p14:cNvContentPartPr/>
              <p14:nvPr/>
            </p14:nvContentPartPr>
            <p14:xfrm>
              <a:off x="3758565" y="1403350"/>
              <a:ext cx="570865" cy="5080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4"/>
            </p:blipFill>
            <p:spPr>
              <a:xfrm>
                <a:off x="3758565" y="1403350"/>
                <a:ext cx="570865" cy="50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5" p14:bwMode="auto">
            <p14:nvContentPartPr>
              <p14:cNvPr id="12" name="墨迹 11"/>
              <p14:cNvContentPartPr/>
              <p14:nvPr/>
            </p14:nvContentPartPr>
            <p14:xfrm>
              <a:off x="7161530" y="1473200"/>
              <a:ext cx="12700" cy="36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6"/>
            </p:blipFill>
            <p:spPr>
              <a:xfrm>
                <a:off x="7161530" y="1473200"/>
                <a:ext cx="127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7" p14:bwMode="auto">
            <p14:nvContentPartPr>
              <p14:cNvPr id="13" name="墨迹 12"/>
              <p14:cNvContentPartPr/>
              <p14:nvPr/>
            </p14:nvContentPartPr>
            <p14:xfrm>
              <a:off x="7898130" y="1479550"/>
              <a:ext cx="1980565" cy="6985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18"/>
            </p:blipFill>
            <p:spPr>
              <a:xfrm>
                <a:off x="7898130" y="1479550"/>
                <a:ext cx="1980565" cy="698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9" p14:bwMode="auto">
            <p14:nvContentPartPr>
              <p14:cNvPr id="14" name="墨迹 13"/>
              <p14:cNvContentPartPr/>
              <p14:nvPr/>
            </p14:nvContentPartPr>
            <p14:xfrm>
              <a:off x="1409065" y="1708150"/>
              <a:ext cx="876300" cy="1905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20"/>
            </p:blipFill>
            <p:spPr>
              <a:xfrm>
                <a:off x="1409065" y="1708150"/>
                <a:ext cx="87630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1" p14:bwMode="auto">
            <p14:nvContentPartPr>
              <p14:cNvPr id="15" name="墨迹 14"/>
              <p14:cNvContentPartPr/>
              <p14:nvPr/>
            </p14:nvContentPartPr>
            <p14:xfrm>
              <a:off x="5459730" y="1771650"/>
              <a:ext cx="3053715" cy="6985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22"/>
            </p:blipFill>
            <p:spPr>
              <a:xfrm>
                <a:off x="5459730" y="1771650"/>
                <a:ext cx="3053715" cy="698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3" p14:bwMode="auto">
            <p14:nvContentPartPr>
              <p14:cNvPr id="16" name="墨迹 15"/>
              <p14:cNvContentPartPr/>
              <p14:nvPr/>
            </p14:nvContentPartPr>
            <p14:xfrm>
              <a:off x="666115" y="1993900"/>
              <a:ext cx="1250950" cy="635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24"/>
            </p:blipFill>
            <p:spPr>
              <a:xfrm>
                <a:off x="666115" y="1993900"/>
                <a:ext cx="12509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5" p14:bwMode="auto">
            <p14:nvContentPartPr>
              <p14:cNvPr id="17" name="墨迹 16"/>
              <p14:cNvContentPartPr/>
              <p14:nvPr/>
            </p14:nvContentPartPr>
            <p14:xfrm>
              <a:off x="2469515" y="2286000"/>
              <a:ext cx="692150" cy="2540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26"/>
            </p:blipFill>
            <p:spPr>
              <a:xfrm>
                <a:off x="2469515" y="2286000"/>
                <a:ext cx="69215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7" p14:bwMode="auto">
            <p14:nvContentPartPr>
              <p14:cNvPr id="18" name="墨迹 17"/>
              <p14:cNvContentPartPr/>
              <p14:nvPr/>
            </p14:nvContentPartPr>
            <p14:xfrm>
              <a:off x="1072515" y="2609850"/>
              <a:ext cx="1282700" cy="12700"/>
            </p14:xfrm>
          </p:contentPart>
        </mc:Choice>
        <mc:Fallback xmlns="">
          <p:pic>
            <p:nvPicPr>
              <p:cNvPr id="18" name="墨迹 17"/>
            </p:nvPicPr>
            <p:blipFill>
              <a:blip r:embed="rId28"/>
            </p:blipFill>
            <p:spPr>
              <a:xfrm>
                <a:off x="1072515" y="2609850"/>
                <a:ext cx="12827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9" p14:bwMode="auto">
            <p14:nvContentPartPr>
              <p14:cNvPr id="19" name="墨迹 18"/>
              <p14:cNvContentPartPr/>
              <p14:nvPr/>
            </p14:nvContentPartPr>
            <p14:xfrm>
              <a:off x="3758565" y="2578100"/>
              <a:ext cx="215900" cy="360"/>
            </p14:xfrm>
          </p:contentPart>
        </mc:Choice>
        <mc:Fallback xmlns="">
          <p:pic>
            <p:nvPicPr>
              <p:cNvPr id="19" name="墨迹 18"/>
            </p:nvPicPr>
            <p:blipFill>
              <a:blip r:embed="rId30"/>
            </p:blipFill>
            <p:spPr>
              <a:xfrm>
                <a:off x="3758565" y="2578100"/>
                <a:ext cx="2159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1" p14:bwMode="auto">
            <p14:nvContentPartPr>
              <p14:cNvPr id="20" name="墨迹 19"/>
              <p14:cNvContentPartPr/>
              <p14:nvPr/>
            </p14:nvContentPartPr>
            <p14:xfrm>
              <a:off x="5732780" y="2635250"/>
              <a:ext cx="279400" cy="6350"/>
            </p14:xfrm>
          </p:contentPart>
        </mc:Choice>
        <mc:Fallback xmlns="">
          <p:pic>
            <p:nvPicPr>
              <p:cNvPr id="20" name="墨迹 19"/>
            </p:nvPicPr>
            <p:blipFill>
              <a:blip r:embed="rId32"/>
            </p:blipFill>
            <p:spPr>
              <a:xfrm>
                <a:off x="5732780" y="2635250"/>
                <a:ext cx="27940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3" p14:bwMode="auto">
            <p14:nvContentPartPr>
              <p14:cNvPr id="21" name="墨迹 20"/>
              <p14:cNvContentPartPr/>
              <p14:nvPr/>
            </p14:nvContentPartPr>
            <p14:xfrm>
              <a:off x="7682230" y="2609850"/>
              <a:ext cx="361950" cy="6350"/>
            </p14:xfrm>
          </p:contentPart>
        </mc:Choice>
        <mc:Fallback xmlns="">
          <p:pic>
            <p:nvPicPr>
              <p:cNvPr id="21" name="墨迹 20"/>
            </p:nvPicPr>
            <p:blipFill>
              <a:blip r:embed="rId34"/>
            </p:blipFill>
            <p:spPr>
              <a:xfrm>
                <a:off x="7682230" y="2609850"/>
                <a:ext cx="3619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5" p14:bwMode="auto">
            <p14:nvContentPartPr>
              <p14:cNvPr id="22" name="墨迹 21"/>
              <p14:cNvContentPartPr/>
              <p14:nvPr/>
            </p14:nvContentPartPr>
            <p14:xfrm>
              <a:off x="9440545" y="2559050"/>
              <a:ext cx="209550" cy="6350"/>
            </p14:xfrm>
          </p:contentPart>
        </mc:Choice>
        <mc:Fallback xmlns="">
          <p:pic>
            <p:nvPicPr>
              <p:cNvPr id="22" name="墨迹 21"/>
            </p:nvPicPr>
            <p:blipFill>
              <a:blip r:embed="rId36"/>
            </p:blipFill>
            <p:spPr>
              <a:xfrm>
                <a:off x="9440545" y="2559050"/>
                <a:ext cx="2095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7" p14:bwMode="auto">
            <p14:nvContentPartPr>
              <p14:cNvPr id="23" name="墨迹 22"/>
              <p14:cNvContentPartPr/>
              <p14:nvPr/>
            </p14:nvContentPartPr>
            <p14:xfrm>
              <a:off x="7244080" y="1111250"/>
              <a:ext cx="1110615" cy="57150"/>
            </p14:xfrm>
          </p:contentPart>
        </mc:Choice>
        <mc:Fallback xmlns="">
          <p:pic>
            <p:nvPicPr>
              <p:cNvPr id="23" name="墨迹 22"/>
            </p:nvPicPr>
            <p:blipFill>
              <a:blip r:embed="rId38"/>
            </p:blipFill>
            <p:spPr>
              <a:xfrm>
                <a:off x="7244080" y="1111250"/>
                <a:ext cx="1110615" cy="571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9" p14:bwMode="auto">
            <p14:nvContentPartPr>
              <p14:cNvPr id="24" name="墨迹 23"/>
              <p14:cNvContentPartPr/>
              <p14:nvPr/>
            </p14:nvContentPartPr>
            <p14:xfrm>
              <a:off x="5351780" y="1206500"/>
              <a:ext cx="381000" cy="6350"/>
            </p14:xfrm>
          </p:contentPart>
        </mc:Choice>
        <mc:Fallback xmlns="">
          <p:pic>
            <p:nvPicPr>
              <p:cNvPr id="24" name="墨迹 23"/>
            </p:nvPicPr>
            <p:blipFill>
              <a:blip r:embed="rId40"/>
            </p:blipFill>
            <p:spPr>
              <a:xfrm>
                <a:off x="5351780" y="1206500"/>
                <a:ext cx="38100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1" p14:bwMode="auto">
            <p14:nvContentPartPr>
              <p14:cNvPr id="25" name="墨迹 24"/>
              <p14:cNvContentPartPr/>
              <p14:nvPr/>
            </p14:nvContentPartPr>
            <p14:xfrm>
              <a:off x="1491615" y="1695450"/>
              <a:ext cx="857250" cy="50800"/>
            </p14:xfrm>
          </p:contentPart>
        </mc:Choice>
        <mc:Fallback xmlns="">
          <p:pic>
            <p:nvPicPr>
              <p:cNvPr id="25" name="墨迹 24"/>
            </p:nvPicPr>
            <p:blipFill>
              <a:blip r:embed="rId42"/>
            </p:blipFill>
            <p:spPr>
              <a:xfrm>
                <a:off x="1491615" y="1695450"/>
                <a:ext cx="857250" cy="50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3" p14:bwMode="auto">
            <p14:nvContentPartPr>
              <p14:cNvPr id="26" name="墨迹 25"/>
              <p14:cNvContentPartPr/>
              <p14:nvPr/>
            </p14:nvContentPartPr>
            <p14:xfrm>
              <a:off x="1085215" y="2590800"/>
              <a:ext cx="400050" cy="360"/>
            </p14:xfrm>
          </p:contentPart>
        </mc:Choice>
        <mc:Fallback xmlns="">
          <p:pic>
            <p:nvPicPr>
              <p:cNvPr id="26" name="墨迹 25"/>
            </p:nvPicPr>
            <p:blipFill>
              <a:blip r:embed="rId44"/>
            </p:blipFill>
            <p:spPr>
              <a:xfrm>
                <a:off x="1085215" y="2590800"/>
                <a:ext cx="4000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5" p14:bwMode="auto">
            <p14:nvContentPartPr>
              <p14:cNvPr id="27" name="墨迹 26"/>
              <p14:cNvContentPartPr/>
              <p14:nvPr/>
            </p14:nvContentPartPr>
            <p14:xfrm>
              <a:off x="3663315" y="2584450"/>
              <a:ext cx="273050" cy="360"/>
            </p14:xfrm>
          </p:contentPart>
        </mc:Choice>
        <mc:Fallback xmlns="">
          <p:pic>
            <p:nvPicPr>
              <p:cNvPr id="27" name="墨迹 26"/>
            </p:nvPicPr>
            <p:blipFill>
              <a:blip r:embed="rId46"/>
            </p:blipFill>
            <p:spPr>
              <a:xfrm>
                <a:off x="3663315" y="2584450"/>
                <a:ext cx="2730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7" p14:bwMode="auto">
            <p14:nvContentPartPr>
              <p14:cNvPr id="28" name="墨迹 27"/>
              <p14:cNvContentPartPr/>
              <p14:nvPr/>
            </p14:nvContentPartPr>
            <p14:xfrm>
              <a:off x="5828030" y="2590800"/>
              <a:ext cx="146050" cy="360"/>
            </p14:xfrm>
          </p:contentPart>
        </mc:Choice>
        <mc:Fallback xmlns="">
          <p:pic>
            <p:nvPicPr>
              <p:cNvPr id="28" name="墨迹 27"/>
            </p:nvPicPr>
            <p:blipFill>
              <a:blip r:embed="rId48"/>
            </p:blipFill>
            <p:spPr>
              <a:xfrm>
                <a:off x="5828030" y="2590800"/>
                <a:ext cx="1460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9" p14:bwMode="auto">
            <p14:nvContentPartPr>
              <p14:cNvPr id="29" name="墨迹 28"/>
              <p14:cNvContentPartPr/>
              <p14:nvPr/>
            </p14:nvContentPartPr>
            <p14:xfrm>
              <a:off x="7675880" y="2565400"/>
              <a:ext cx="431800" cy="57150"/>
            </p14:xfrm>
          </p:contentPart>
        </mc:Choice>
        <mc:Fallback xmlns="">
          <p:pic>
            <p:nvPicPr>
              <p:cNvPr id="29" name="墨迹 28"/>
            </p:nvPicPr>
            <p:blipFill>
              <a:blip r:embed="rId50"/>
            </p:blipFill>
            <p:spPr>
              <a:xfrm>
                <a:off x="7675880" y="2565400"/>
                <a:ext cx="431800" cy="571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1" p14:bwMode="auto">
            <p14:nvContentPartPr>
              <p14:cNvPr id="30" name="墨迹 29"/>
              <p14:cNvContentPartPr/>
              <p14:nvPr/>
            </p14:nvContentPartPr>
            <p14:xfrm>
              <a:off x="5662930" y="2571750"/>
              <a:ext cx="203200" cy="360"/>
            </p14:xfrm>
          </p:contentPart>
        </mc:Choice>
        <mc:Fallback xmlns="">
          <p:pic>
            <p:nvPicPr>
              <p:cNvPr id="30" name="墨迹 29"/>
            </p:nvPicPr>
            <p:blipFill>
              <a:blip r:embed="rId52"/>
            </p:blipFill>
            <p:spPr>
              <a:xfrm>
                <a:off x="5662930" y="2571750"/>
                <a:ext cx="2032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3" p14:bwMode="auto">
            <p14:nvContentPartPr>
              <p14:cNvPr id="31" name="墨迹 30"/>
              <p14:cNvContentPartPr/>
              <p14:nvPr/>
            </p14:nvContentPartPr>
            <p14:xfrm>
              <a:off x="7739380" y="2616200"/>
              <a:ext cx="222250" cy="6350"/>
            </p14:xfrm>
          </p:contentPart>
        </mc:Choice>
        <mc:Fallback xmlns="">
          <p:pic>
            <p:nvPicPr>
              <p:cNvPr id="31" name="墨迹 30"/>
            </p:nvPicPr>
            <p:blipFill>
              <a:blip r:embed="rId54"/>
            </p:blipFill>
            <p:spPr>
              <a:xfrm>
                <a:off x="7739380" y="2616200"/>
                <a:ext cx="2222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5" p14:bwMode="auto">
            <p14:nvContentPartPr>
              <p14:cNvPr id="32" name="墨迹 31"/>
              <p14:cNvContentPartPr/>
              <p14:nvPr/>
            </p14:nvContentPartPr>
            <p14:xfrm>
              <a:off x="9529445" y="2603500"/>
              <a:ext cx="95250" cy="360"/>
            </p14:xfrm>
          </p:contentPart>
        </mc:Choice>
        <mc:Fallback xmlns="">
          <p:pic>
            <p:nvPicPr>
              <p:cNvPr id="32" name="墨迹 31"/>
            </p:nvPicPr>
            <p:blipFill>
              <a:blip r:embed="rId56"/>
            </p:blipFill>
            <p:spPr>
              <a:xfrm>
                <a:off x="9529445" y="2603500"/>
                <a:ext cx="952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7" p14:bwMode="auto">
            <p14:nvContentPartPr>
              <p14:cNvPr id="33" name="墨迹 32"/>
              <p14:cNvContentPartPr/>
              <p14:nvPr/>
            </p14:nvContentPartPr>
            <p14:xfrm>
              <a:off x="5250180" y="5302250"/>
              <a:ext cx="1987550" cy="69850"/>
            </p14:xfrm>
          </p:contentPart>
        </mc:Choice>
        <mc:Fallback xmlns="">
          <p:pic>
            <p:nvPicPr>
              <p:cNvPr id="33" name="墨迹 32"/>
            </p:nvPicPr>
            <p:blipFill>
              <a:blip r:embed="rId58"/>
            </p:blipFill>
            <p:spPr>
              <a:xfrm>
                <a:off x="5250180" y="5302250"/>
                <a:ext cx="1987550" cy="6985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/>
          <p:nvPr/>
        </p:nvSpPr>
        <p:spPr bwMode="auto">
          <a:xfrm>
            <a:off x="355600" y="133350"/>
            <a:ext cx="8403902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2. </a:t>
            </a:r>
            <a:r>
              <a:rPr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DAC</a:t>
            </a:r>
            <a:r>
              <a:rPr 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（MCP4725）介绍</a:t>
            </a:r>
            <a:endParaRPr lang="zh-CN" altLang="en-US" sz="3200" b="1" dirty="0">
              <a:solidFill>
                <a:srgbClr val="2676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828800" y="908685"/>
          <a:ext cx="8532495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6555"/>
                <a:gridCol w="784225"/>
                <a:gridCol w="6101715"/>
              </a:tblGrid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序号（SOT-23）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名称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说明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VOUT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/>
                        <a:t>模拟输出电压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VSS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/>
                        <a:t>接地地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VDD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/>
                        <a:t>电源</a:t>
                      </a:r>
                      <a:r>
                        <a:rPr lang="zh-CN" altLang="en-US"/>
                        <a:t>电压：2.7V 至 5.5V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SDA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/>
                        <a:t>I2C 串行数据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SCL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/>
                        <a:t>I2C 串行时钟输入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A0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/>
                        <a:t>I2C 地址位选择引脚 （A0 位）。 该引脚可连接到</a:t>
                      </a:r>
                      <a:r>
                        <a:rPr lang="en-US" altLang="zh-CN"/>
                        <a:t>GND</a:t>
                      </a:r>
                      <a:r>
                        <a:rPr lang="zh-CN" altLang="en-US"/>
                        <a:t> 或 V</a:t>
                      </a:r>
                      <a:r>
                        <a:rPr lang="en-US" altLang="zh-CN"/>
                        <a:t>CC</a:t>
                      </a:r>
                      <a:r>
                        <a:rPr lang="zh-CN" altLang="en-US"/>
                        <a:t>上，或由数字逻辑电平有效驱动。 该引脚的逻辑状态决定了 I2C 地址位的 A0 位。</a:t>
                      </a: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364990"/>
            <a:ext cx="5311140" cy="18897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90765" y="4797425"/>
            <a:ext cx="359473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 </a:t>
            </a:r>
            <a:r>
              <a:rPr lang="en-US" altLang="zh-CN"/>
              <a:t>      </a:t>
            </a:r>
            <a:r>
              <a:rPr lang="zh-CN" altLang="en-US"/>
              <a:t>例如当我们输入0x400，即十进制数1024，电源电压接入为5V，那么输出电压</a:t>
            </a:r>
            <a:r>
              <a:rPr lang="en-US" altLang="zh-CN"/>
              <a:t>    </a:t>
            </a:r>
            <a:r>
              <a:rPr lang="zh-CN" altLang="en-US"/>
              <a:t>Vout=5*1024/4096=1.25V。</a:t>
            </a:r>
            <a:endParaRPr lang="zh-CN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4475480" y="2368550"/>
              <a:ext cx="24765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4475480" y="2368550"/>
                <a:ext cx="2476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7" name="墨迹 6"/>
              <p14:cNvContentPartPr/>
              <p14:nvPr/>
            </p14:nvContentPartPr>
            <p14:xfrm>
              <a:off x="5567680" y="2349500"/>
              <a:ext cx="1016000" cy="2540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6"/>
            </p:blipFill>
            <p:spPr>
              <a:xfrm>
                <a:off x="5567680" y="2349500"/>
                <a:ext cx="101600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" p14:bwMode="auto">
            <p14:nvContentPartPr>
              <p14:cNvPr id="8" name="墨迹 7"/>
              <p14:cNvContentPartPr/>
              <p14:nvPr/>
            </p14:nvContentPartPr>
            <p14:xfrm>
              <a:off x="3733165" y="3581400"/>
              <a:ext cx="292100" cy="635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8"/>
            </p:blipFill>
            <p:spPr>
              <a:xfrm>
                <a:off x="3733165" y="3581400"/>
                <a:ext cx="29210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9" name="墨迹 8"/>
              <p14:cNvContentPartPr/>
              <p14:nvPr/>
            </p14:nvContentPartPr>
            <p14:xfrm>
              <a:off x="9351645" y="3479800"/>
              <a:ext cx="342900" cy="36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0"/>
            </p:blipFill>
            <p:spPr>
              <a:xfrm>
                <a:off x="9351645" y="3479800"/>
                <a:ext cx="3429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1" p14:bwMode="auto">
            <p14:nvContentPartPr>
              <p14:cNvPr id="10" name="墨迹 9"/>
              <p14:cNvContentPartPr/>
              <p14:nvPr/>
            </p14:nvContentPartPr>
            <p14:xfrm>
              <a:off x="4392930" y="3765550"/>
              <a:ext cx="215900" cy="1270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2"/>
            </p:blipFill>
            <p:spPr>
              <a:xfrm>
                <a:off x="4392930" y="3765550"/>
                <a:ext cx="2159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3" p14:bwMode="auto">
            <p14:nvContentPartPr>
              <p14:cNvPr id="11" name="墨迹 10"/>
              <p14:cNvContentPartPr/>
              <p14:nvPr/>
            </p14:nvContentPartPr>
            <p14:xfrm>
              <a:off x="5688330" y="3803650"/>
              <a:ext cx="2025650" cy="8255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4"/>
            </p:blipFill>
            <p:spPr>
              <a:xfrm>
                <a:off x="5688330" y="3803650"/>
                <a:ext cx="2025650" cy="825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5" p14:bwMode="auto">
            <p14:nvContentPartPr>
              <p14:cNvPr id="12" name="墨迹 11"/>
              <p14:cNvContentPartPr/>
              <p14:nvPr/>
            </p14:nvContentPartPr>
            <p14:xfrm>
              <a:off x="4837430" y="4044950"/>
              <a:ext cx="1504950" cy="6350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6"/>
            </p:blipFill>
            <p:spPr>
              <a:xfrm>
                <a:off x="4837430" y="4044950"/>
                <a:ext cx="1504950" cy="63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7" p14:bwMode="auto">
            <p14:nvContentPartPr>
              <p14:cNvPr id="13" name="墨迹 12"/>
              <p14:cNvContentPartPr/>
              <p14:nvPr/>
            </p14:nvContentPartPr>
            <p14:xfrm>
              <a:off x="3593465" y="5156200"/>
              <a:ext cx="1593215" cy="6350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18"/>
            </p:blipFill>
            <p:spPr>
              <a:xfrm>
                <a:off x="3593465" y="5156200"/>
                <a:ext cx="1593215" cy="63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9" p14:bwMode="auto">
            <p14:nvContentPartPr>
              <p14:cNvPr id="14" name="墨迹 13"/>
              <p14:cNvContentPartPr/>
              <p14:nvPr/>
            </p14:nvContentPartPr>
            <p14:xfrm>
              <a:off x="4424680" y="4756150"/>
              <a:ext cx="279400" cy="36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20"/>
            </p:blipFill>
            <p:spPr>
              <a:xfrm>
                <a:off x="4424680" y="4756150"/>
                <a:ext cx="2794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1" p14:bwMode="auto">
            <p14:nvContentPartPr>
              <p14:cNvPr id="15" name="墨迹 14"/>
              <p14:cNvContentPartPr/>
              <p14:nvPr/>
            </p14:nvContentPartPr>
            <p14:xfrm>
              <a:off x="5034280" y="4743450"/>
              <a:ext cx="158750" cy="36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22"/>
            </p:blipFill>
            <p:spPr>
              <a:xfrm>
                <a:off x="5034280" y="4743450"/>
                <a:ext cx="1587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3" p14:bwMode="auto">
            <p14:nvContentPartPr>
              <p14:cNvPr id="16" name="墨迹 15"/>
              <p14:cNvContentPartPr/>
              <p14:nvPr/>
            </p14:nvContentPartPr>
            <p14:xfrm>
              <a:off x="4577080" y="5035550"/>
              <a:ext cx="450850" cy="3175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24"/>
            </p:blipFill>
            <p:spPr>
              <a:xfrm>
                <a:off x="4577080" y="5035550"/>
                <a:ext cx="450850" cy="31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5" p14:bwMode="auto">
            <p14:nvContentPartPr>
              <p14:cNvPr id="17" name="墨迹 16"/>
              <p14:cNvContentPartPr/>
              <p14:nvPr/>
            </p14:nvContentPartPr>
            <p14:xfrm>
              <a:off x="3561715" y="4997450"/>
              <a:ext cx="551815" cy="3175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26"/>
            </p:blipFill>
            <p:spPr>
              <a:xfrm>
                <a:off x="3561715" y="4997450"/>
                <a:ext cx="551815" cy="31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7" p14:bwMode="auto">
            <p14:nvContentPartPr>
              <p14:cNvPr id="18" name="墨迹 17"/>
              <p14:cNvContentPartPr/>
              <p14:nvPr/>
            </p14:nvContentPartPr>
            <p14:xfrm>
              <a:off x="9573895" y="5092700"/>
              <a:ext cx="425450" cy="12700"/>
            </p14:xfrm>
          </p:contentPart>
        </mc:Choice>
        <mc:Fallback xmlns="">
          <p:pic>
            <p:nvPicPr>
              <p:cNvPr id="18" name="墨迹 17"/>
            </p:nvPicPr>
            <p:blipFill>
              <a:blip r:embed="rId28"/>
            </p:blipFill>
            <p:spPr>
              <a:xfrm>
                <a:off x="9573895" y="5092700"/>
                <a:ext cx="4254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9" p14:bwMode="auto">
            <p14:nvContentPartPr>
              <p14:cNvPr id="19" name="墨迹 18"/>
              <p14:cNvContentPartPr/>
              <p14:nvPr/>
            </p14:nvContentPartPr>
            <p14:xfrm>
              <a:off x="10234295" y="5378450"/>
              <a:ext cx="469900" cy="31750"/>
            </p14:xfrm>
          </p:contentPart>
        </mc:Choice>
        <mc:Fallback xmlns="">
          <p:pic>
            <p:nvPicPr>
              <p:cNvPr id="19" name="墨迹 18"/>
            </p:nvPicPr>
            <p:blipFill>
              <a:blip r:embed="rId30"/>
            </p:blipFill>
            <p:spPr>
              <a:xfrm>
                <a:off x="10234295" y="5378450"/>
                <a:ext cx="469900" cy="31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1" p14:bwMode="auto">
            <p14:nvContentPartPr>
              <p14:cNvPr id="20" name="墨迹 19"/>
              <p14:cNvContentPartPr/>
              <p14:nvPr/>
            </p14:nvContentPartPr>
            <p14:xfrm>
              <a:off x="9535795" y="5937250"/>
              <a:ext cx="615950" cy="44450"/>
            </p14:xfrm>
          </p:contentPart>
        </mc:Choice>
        <mc:Fallback xmlns="">
          <p:pic>
            <p:nvPicPr>
              <p:cNvPr id="20" name="墨迹 19"/>
            </p:nvPicPr>
            <p:blipFill>
              <a:blip r:embed="rId32"/>
            </p:blipFill>
            <p:spPr>
              <a:xfrm>
                <a:off x="9535795" y="5937250"/>
                <a:ext cx="615950" cy="444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3" p14:bwMode="auto">
            <p14:nvContentPartPr>
              <p14:cNvPr id="21" name="墨迹 20"/>
              <p14:cNvContentPartPr/>
              <p14:nvPr/>
            </p14:nvContentPartPr>
            <p14:xfrm>
              <a:off x="4729480" y="1587500"/>
              <a:ext cx="914400" cy="57150"/>
            </p14:xfrm>
          </p:contentPart>
        </mc:Choice>
        <mc:Fallback xmlns="">
          <p:pic>
            <p:nvPicPr>
              <p:cNvPr id="21" name="墨迹 20"/>
            </p:nvPicPr>
            <p:blipFill>
              <a:blip r:embed="rId34"/>
            </p:blipFill>
            <p:spPr>
              <a:xfrm>
                <a:off x="4729480" y="1587500"/>
                <a:ext cx="914400" cy="5715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3. </a:t>
            </a:r>
            <a:r>
              <a:rPr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DAC</a:t>
            </a:r>
            <a:r>
              <a:rPr 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（MCP4725）介绍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2795" y="787400"/>
            <a:ext cx="7551420" cy="59131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6400" y="787400"/>
            <a:ext cx="4008755" cy="3138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      </a:t>
            </a:r>
            <a:r>
              <a:rPr lang="zh-CN" altLang="en-US"/>
              <a:t>当C2=0,C1=0 时，为快速模式，此命令用于更改DAC寄存器，EEPROM不受影响；</a:t>
            </a:r>
            <a:endParaRPr lang="zh-CN" altLang="en-US"/>
          </a:p>
          <a:p>
            <a:r>
              <a:rPr lang="en-US" altLang="zh-CN"/>
              <a:t>       </a:t>
            </a:r>
            <a:r>
              <a:rPr lang="zh-CN" altLang="en-US"/>
              <a:t>当C2=0,C1=1,C0=0 时，为写DAC寄存器模式，即将配置位和数据代码装载到DAC寄存器；</a:t>
            </a:r>
            <a:endParaRPr lang="zh-CN" altLang="en-US"/>
          </a:p>
          <a:p>
            <a:r>
              <a:rPr lang="en-US" altLang="zh-CN"/>
              <a:t>       </a:t>
            </a:r>
            <a:r>
              <a:rPr lang="zh-CN" altLang="en-US"/>
              <a:t>当C2=0,C1=1,C0=1 时，为写DAC寄存器和更新EEPROM模式,将配置位和数据代码装载到DAC寄存器并且写入EEPROM中。如图</a:t>
            </a:r>
            <a:r>
              <a:rPr lang="zh-CN" altLang="en-US"/>
              <a:t>所示：</a:t>
            </a:r>
            <a:endParaRPr lang="zh-CN" altLang="en-US"/>
          </a:p>
          <a:p>
            <a:endParaRPr lang="zh-CN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3" name="墨迹 2"/>
              <p14:cNvContentPartPr/>
              <p14:nvPr/>
            </p14:nvContentPartPr>
            <p14:xfrm>
              <a:off x="4742180" y="2279650"/>
              <a:ext cx="222250" cy="12700"/>
            </p14:xfrm>
          </p:contentPart>
        </mc:Choice>
        <mc:Fallback xmlns="">
          <p:pic>
            <p:nvPicPr>
              <p:cNvPr id="3" name="墨迹 2"/>
            </p:nvPicPr>
            <p:blipFill>
              <a:blip r:embed="rId3"/>
            </p:blipFill>
            <p:spPr>
              <a:xfrm>
                <a:off x="4742180" y="2279650"/>
                <a:ext cx="2222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" p14:bwMode="auto">
            <p14:nvContentPartPr>
              <p14:cNvPr id="6" name="墨迹 5"/>
              <p14:cNvContentPartPr/>
              <p14:nvPr/>
            </p14:nvContentPartPr>
            <p14:xfrm>
              <a:off x="5218430" y="2190750"/>
              <a:ext cx="1771650" cy="1905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5"/>
            </p:blipFill>
            <p:spPr>
              <a:xfrm>
                <a:off x="5218430" y="2190750"/>
                <a:ext cx="177165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" p14:bwMode="auto">
            <p14:nvContentPartPr>
              <p14:cNvPr id="7" name="墨迹 6"/>
              <p14:cNvContentPartPr/>
              <p14:nvPr/>
            </p14:nvContentPartPr>
            <p14:xfrm>
              <a:off x="5193030" y="2197100"/>
              <a:ext cx="1320800" cy="1270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7"/>
            </p:blipFill>
            <p:spPr>
              <a:xfrm>
                <a:off x="5193030" y="2197100"/>
                <a:ext cx="13208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" p14:bwMode="auto">
            <p14:nvContentPartPr>
              <p14:cNvPr id="8" name="墨迹 7"/>
              <p14:cNvContentPartPr/>
              <p14:nvPr/>
            </p14:nvContentPartPr>
            <p14:xfrm>
              <a:off x="6278880" y="1549400"/>
              <a:ext cx="6350" cy="27305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9"/>
            </p:blipFill>
            <p:spPr>
              <a:xfrm>
                <a:off x="6278880" y="1549400"/>
                <a:ext cx="6350" cy="273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0" p14:bwMode="auto">
            <p14:nvContentPartPr>
              <p14:cNvPr id="9" name="墨迹 8"/>
              <p14:cNvContentPartPr/>
              <p14:nvPr/>
            </p14:nvContentPartPr>
            <p14:xfrm>
              <a:off x="6253480" y="1816100"/>
              <a:ext cx="69850" cy="6350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1"/>
            </p:blipFill>
            <p:spPr>
              <a:xfrm>
                <a:off x="6253480" y="1816100"/>
                <a:ext cx="69850" cy="63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2" p14:bwMode="auto">
            <p14:nvContentPartPr>
              <p14:cNvPr id="10" name="墨迹 9"/>
              <p14:cNvContentPartPr/>
              <p14:nvPr/>
            </p14:nvContentPartPr>
            <p14:xfrm>
              <a:off x="6793230" y="2203450"/>
              <a:ext cx="57150" cy="36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3"/>
            </p:blipFill>
            <p:spPr>
              <a:xfrm>
                <a:off x="6793230" y="2203450"/>
                <a:ext cx="571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4" p14:bwMode="auto">
            <p14:nvContentPartPr>
              <p14:cNvPr id="11" name="墨迹 10"/>
              <p14:cNvContentPartPr/>
              <p14:nvPr/>
            </p14:nvContentPartPr>
            <p14:xfrm>
              <a:off x="6786880" y="2190750"/>
              <a:ext cx="88900" cy="635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5"/>
            </p:blipFill>
            <p:spPr>
              <a:xfrm>
                <a:off x="6786880" y="2190750"/>
                <a:ext cx="8890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6" p14:bwMode="auto">
            <p14:nvContentPartPr>
              <p14:cNvPr id="12" name="墨迹 11"/>
              <p14:cNvContentPartPr/>
              <p14:nvPr/>
            </p14:nvContentPartPr>
            <p14:xfrm>
              <a:off x="7809230" y="1816100"/>
              <a:ext cx="462915" cy="635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7"/>
            </p:blipFill>
            <p:spPr>
              <a:xfrm>
                <a:off x="7809230" y="1816100"/>
                <a:ext cx="462915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8" p14:bwMode="auto">
            <p14:nvContentPartPr>
              <p14:cNvPr id="13" name="墨迹 12"/>
              <p14:cNvContentPartPr/>
              <p14:nvPr/>
            </p14:nvContentPartPr>
            <p14:xfrm>
              <a:off x="9891395" y="1828800"/>
              <a:ext cx="533400" cy="1270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19"/>
            </p:blipFill>
            <p:spPr>
              <a:xfrm>
                <a:off x="9891395" y="1828800"/>
                <a:ext cx="5334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0" p14:bwMode="auto">
            <p14:nvContentPartPr>
              <p14:cNvPr id="14" name="墨迹 13"/>
              <p14:cNvContentPartPr/>
              <p14:nvPr/>
            </p14:nvContentPartPr>
            <p14:xfrm>
              <a:off x="8348345" y="2330450"/>
              <a:ext cx="2139950" cy="10160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21"/>
            </p:blipFill>
            <p:spPr>
              <a:xfrm>
                <a:off x="8348345" y="2330450"/>
                <a:ext cx="2139950" cy="1016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2" p14:bwMode="auto">
            <p14:nvContentPartPr>
              <p14:cNvPr id="15" name="墨迹 14"/>
              <p14:cNvContentPartPr/>
              <p14:nvPr/>
            </p14:nvContentPartPr>
            <p14:xfrm>
              <a:off x="7586980" y="2197100"/>
              <a:ext cx="412750" cy="1905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23"/>
            </p:blipFill>
            <p:spPr>
              <a:xfrm>
                <a:off x="7586980" y="2197100"/>
                <a:ext cx="41275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4" p14:bwMode="auto">
            <p14:nvContentPartPr>
              <p14:cNvPr id="16" name="墨迹 15"/>
              <p14:cNvContentPartPr/>
              <p14:nvPr/>
            </p14:nvContentPartPr>
            <p14:xfrm>
              <a:off x="7612380" y="2927350"/>
              <a:ext cx="697865" cy="3175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25"/>
            </p:blipFill>
            <p:spPr>
              <a:xfrm>
                <a:off x="7612380" y="2927350"/>
                <a:ext cx="697865" cy="31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6" p14:bwMode="auto">
            <p14:nvContentPartPr>
              <p14:cNvPr id="17" name="墨迹 16"/>
              <p14:cNvContentPartPr/>
              <p14:nvPr/>
            </p14:nvContentPartPr>
            <p14:xfrm>
              <a:off x="7701280" y="2901950"/>
              <a:ext cx="1599565" cy="6350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27"/>
            </p:blipFill>
            <p:spPr>
              <a:xfrm>
                <a:off x="7701280" y="2901950"/>
                <a:ext cx="1599565" cy="63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8" p14:bwMode="auto">
            <p14:nvContentPartPr>
              <p14:cNvPr id="18" name="墨迹 17"/>
              <p14:cNvContentPartPr/>
              <p14:nvPr/>
            </p14:nvContentPartPr>
            <p14:xfrm>
              <a:off x="11218545" y="2247900"/>
              <a:ext cx="190500" cy="12700"/>
            </p14:xfrm>
          </p:contentPart>
        </mc:Choice>
        <mc:Fallback xmlns="">
          <p:pic>
            <p:nvPicPr>
              <p:cNvPr id="18" name="墨迹 17"/>
            </p:nvPicPr>
            <p:blipFill>
              <a:blip r:embed="rId29"/>
            </p:blipFill>
            <p:spPr>
              <a:xfrm>
                <a:off x="11218545" y="2247900"/>
                <a:ext cx="1905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0" p14:bwMode="auto">
            <p14:nvContentPartPr>
              <p14:cNvPr id="19" name="墨迹 18"/>
              <p14:cNvContentPartPr/>
              <p14:nvPr/>
            </p14:nvContentPartPr>
            <p14:xfrm>
              <a:off x="5123180" y="1212850"/>
              <a:ext cx="514350" cy="6350"/>
            </p14:xfrm>
          </p:contentPart>
        </mc:Choice>
        <mc:Fallback xmlns="">
          <p:pic>
            <p:nvPicPr>
              <p:cNvPr id="19" name="墨迹 18"/>
            </p:nvPicPr>
            <p:blipFill>
              <a:blip r:embed="rId31"/>
            </p:blipFill>
            <p:spPr>
              <a:xfrm>
                <a:off x="5123180" y="1212850"/>
                <a:ext cx="5143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2" p14:bwMode="auto">
            <p14:nvContentPartPr>
              <p14:cNvPr id="20" name="墨迹 19"/>
              <p14:cNvContentPartPr/>
              <p14:nvPr/>
            </p14:nvContentPartPr>
            <p14:xfrm>
              <a:off x="6101080" y="3035300"/>
              <a:ext cx="12700" cy="360"/>
            </p14:xfrm>
          </p:contentPart>
        </mc:Choice>
        <mc:Fallback xmlns="">
          <p:pic>
            <p:nvPicPr>
              <p:cNvPr id="20" name="墨迹 19"/>
            </p:nvPicPr>
            <p:blipFill>
              <a:blip r:embed="rId33"/>
            </p:blipFill>
            <p:spPr>
              <a:xfrm>
                <a:off x="6101080" y="3035300"/>
                <a:ext cx="12700" cy="36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4. </a:t>
            </a:r>
            <a:r>
              <a:rPr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DAC</a:t>
            </a:r>
            <a:r>
              <a:rPr 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（MCP4725）介绍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3740" y="765175"/>
            <a:ext cx="8339455" cy="59055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3" name="墨迹 2"/>
              <p14:cNvContentPartPr/>
              <p14:nvPr/>
            </p14:nvContentPartPr>
            <p14:xfrm>
              <a:off x="2018665" y="2279650"/>
              <a:ext cx="2336165" cy="50800"/>
            </p14:xfrm>
          </p:contentPart>
        </mc:Choice>
        <mc:Fallback xmlns="">
          <p:pic>
            <p:nvPicPr>
              <p:cNvPr id="3" name="墨迹 2"/>
            </p:nvPicPr>
            <p:blipFill>
              <a:blip r:embed="rId3"/>
            </p:blipFill>
            <p:spPr>
              <a:xfrm>
                <a:off x="2018665" y="2279650"/>
                <a:ext cx="2336165" cy="50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" p14:bwMode="auto">
            <p14:nvContentPartPr>
              <p14:cNvPr id="5" name="墨迹 4"/>
              <p14:cNvContentPartPr/>
              <p14:nvPr/>
            </p14:nvContentPartPr>
            <p14:xfrm>
              <a:off x="4405630" y="2184400"/>
              <a:ext cx="552450" cy="6350"/>
            </p14:xfrm>
          </p:contentPart>
        </mc:Choice>
        <mc:Fallback xmlns="">
          <p:pic>
            <p:nvPicPr>
              <p:cNvPr id="5" name="墨迹 4"/>
            </p:nvPicPr>
            <p:blipFill>
              <a:blip r:embed="rId5"/>
            </p:blipFill>
            <p:spPr>
              <a:xfrm>
                <a:off x="4405630" y="2184400"/>
                <a:ext cx="5524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" p14:bwMode="auto">
            <p14:nvContentPartPr>
              <p14:cNvPr id="6" name="墨迹 5"/>
              <p14:cNvContentPartPr/>
              <p14:nvPr/>
            </p14:nvContentPartPr>
            <p14:xfrm>
              <a:off x="5783580" y="3098800"/>
              <a:ext cx="20320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7"/>
            </p:blipFill>
            <p:spPr>
              <a:xfrm>
                <a:off x="5783580" y="3098800"/>
                <a:ext cx="2032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" p14:bwMode="auto">
            <p14:nvContentPartPr>
              <p14:cNvPr id="7" name="墨迹 6"/>
              <p14:cNvContentPartPr/>
              <p14:nvPr/>
            </p14:nvContentPartPr>
            <p14:xfrm>
              <a:off x="6342380" y="3098800"/>
              <a:ext cx="381000" cy="1270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9"/>
            </p:blipFill>
            <p:spPr>
              <a:xfrm>
                <a:off x="6342380" y="3098800"/>
                <a:ext cx="3810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0" p14:bwMode="auto">
            <p14:nvContentPartPr>
              <p14:cNvPr id="8" name="墨迹 7"/>
              <p14:cNvContentPartPr/>
              <p14:nvPr/>
            </p14:nvContentPartPr>
            <p14:xfrm>
              <a:off x="6850380" y="3105150"/>
              <a:ext cx="342900" cy="1270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11"/>
            </p:blipFill>
            <p:spPr>
              <a:xfrm>
                <a:off x="6850380" y="3105150"/>
                <a:ext cx="3429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2" p14:bwMode="auto">
            <p14:nvContentPartPr>
              <p14:cNvPr id="9" name="墨迹 8"/>
              <p14:cNvContentPartPr/>
              <p14:nvPr/>
            </p14:nvContentPartPr>
            <p14:xfrm>
              <a:off x="6539230" y="3276600"/>
              <a:ext cx="292100" cy="5715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3"/>
            </p:blipFill>
            <p:spPr>
              <a:xfrm>
                <a:off x="6539230" y="3276600"/>
                <a:ext cx="292100" cy="571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4" p14:bwMode="auto">
            <p14:nvContentPartPr>
              <p14:cNvPr id="10" name="墨迹 9"/>
              <p14:cNvContentPartPr/>
              <p14:nvPr/>
            </p14:nvContentPartPr>
            <p14:xfrm>
              <a:off x="7078980" y="3289300"/>
              <a:ext cx="279400" cy="1905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5"/>
            </p:blipFill>
            <p:spPr>
              <a:xfrm>
                <a:off x="7078980" y="3289300"/>
                <a:ext cx="27940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6" p14:bwMode="auto">
            <p14:nvContentPartPr>
              <p14:cNvPr id="11" name="墨迹 10"/>
              <p14:cNvContentPartPr/>
              <p14:nvPr/>
            </p14:nvContentPartPr>
            <p14:xfrm>
              <a:off x="7688580" y="3282950"/>
              <a:ext cx="304800" cy="1905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7"/>
            </p:blipFill>
            <p:spPr>
              <a:xfrm>
                <a:off x="7688580" y="3282950"/>
                <a:ext cx="30480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8" p14:bwMode="auto">
            <p14:nvContentPartPr>
              <p14:cNvPr id="12" name="墨迹 11"/>
              <p14:cNvContentPartPr/>
              <p14:nvPr/>
            </p14:nvContentPartPr>
            <p14:xfrm>
              <a:off x="4653280" y="3270250"/>
              <a:ext cx="781050" cy="3175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9"/>
            </p:blipFill>
            <p:spPr>
              <a:xfrm>
                <a:off x="4653280" y="3270250"/>
                <a:ext cx="781050" cy="31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0" p14:bwMode="auto">
            <p14:nvContentPartPr>
              <p14:cNvPr id="13" name="墨迹 12"/>
              <p14:cNvContentPartPr/>
              <p14:nvPr/>
            </p14:nvContentPartPr>
            <p14:xfrm>
              <a:off x="5701030" y="3295650"/>
              <a:ext cx="609600" cy="2540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21"/>
            </p:blipFill>
            <p:spPr>
              <a:xfrm>
                <a:off x="5701030" y="3295650"/>
                <a:ext cx="60960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2" p14:bwMode="auto">
            <p14:nvContentPartPr>
              <p14:cNvPr id="14" name="墨迹 13"/>
              <p14:cNvContentPartPr/>
              <p14:nvPr/>
            </p14:nvContentPartPr>
            <p14:xfrm>
              <a:off x="4621530" y="3105150"/>
              <a:ext cx="984250" cy="1905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23"/>
            </p:blipFill>
            <p:spPr>
              <a:xfrm>
                <a:off x="4621530" y="3105150"/>
                <a:ext cx="98425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4" p14:bwMode="auto">
            <p14:nvContentPartPr>
              <p14:cNvPr id="15" name="墨迹 14"/>
              <p14:cNvContentPartPr/>
              <p14:nvPr/>
            </p14:nvContentPartPr>
            <p14:xfrm>
              <a:off x="5561330" y="2190750"/>
              <a:ext cx="438150" cy="2540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25"/>
            </p:blipFill>
            <p:spPr>
              <a:xfrm>
                <a:off x="5561330" y="2190750"/>
                <a:ext cx="438150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6" p14:bwMode="auto">
            <p14:nvContentPartPr>
              <p14:cNvPr id="16" name="墨迹 15"/>
              <p14:cNvContentPartPr/>
              <p14:nvPr/>
            </p14:nvContentPartPr>
            <p14:xfrm>
              <a:off x="6590030" y="2178050"/>
              <a:ext cx="2558415" cy="2540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27"/>
            </p:blipFill>
            <p:spPr>
              <a:xfrm>
                <a:off x="6590030" y="2178050"/>
                <a:ext cx="2558415" cy="25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8" p14:bwMode="auto">
            <p14:nvContentPartPr>
              <p14:cNvPr id="17" name="墨迹 16"/>
              <p14:cNvContentPartPr/>
              <p14:nvPr/>
            </p14:nvContentPartPr>
            <p14:xfrm>
              <a:off x="5542280" y="2832100"/>
              <a:ext cx="38100" cy="5715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29"/>
            </p:blipFill>
            <p:spPr>
              <a:xfrm>
                <a:off x="5542280" y="2832100"/>
                <a:ext cx="38100" cy="571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0" p14:bwMode="auto">
            <p14:nvContentPartPr>
              <p14:cNvPr id="18" name="墨迹 17"/>
              <p14:cNvContentPartPr/>
              <p14:nvPr/>
            </p14:nvContentPartPr>
            <p14:xfrm>
              <a:off x="5510530" y="2832100"/>
              <a:ext cx="196850" cy="120650"/>
            </p14:xfrm>
          </p:contentPart>
        </mc:Choice>
        <mc:Fallback xmlns="">
          <p:pic>
            <p:nvPicPr>
              <p:cNvPr id="18" name="墨迹 17"/>
            </p:nvPicPr>
            <p:blipFill>
              <a:blip r:embed="rId31"/>
            </p:blipFill>
            <p:spPr>
              <a:xfrm>
                <a:off x="5510530" y="2832100"/>
                <a:ext cx="196850" cy="1206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2" p14:bwMode="auto">
            <p14:nvContentPartPr>
              <p14:cNvPr id="19" name="墨迹 18"/>
              <p14:cNvContentPartPr/>
              <p14:nvPr/>
            </p14:nvContentPartPr>
            <p14:xfrm>
              <a:off x="4589780" y="3270250"/>
              <a:ext cx="1270000" cy="38100"/>
            </p14:xfrm>
          </p:contentPart>
        </mc:Choice>
        <mc:Fallback xmlns="">
          <p:pic>
            <p:nvPicPr>
              <p:cNvPr id="19" name="墨迹 18"/>
            </p:nvPicPr>
            <p:blipFill>
              <a:blip r:embed="rId33"/>
            </p:blipFill>
            <p:spPr>
              <a:xfrm>
                <a:off x="4589780" y="3270250"/>
                <a:ext cx="1270000" cy="381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4" p14:bwMode="auto">
            <p14:nvContentPartPr>
              <p14:cNvPr id="20" name="墨迹 19"/>
              <p14:cNvContentPartPr/>
              <p14:nvPr/>
            </p14:nvContentPartPr>
            <p14:xfrm>
              <a:off x="5561330" y="2165350"/>
              <a:ext cx="336550" cy="44450"/>
            </p14:xfrm>
          </p:contentPart>
        </mc:Choice>
        <mc:Fallback xmlns="">
          <p:pic>
            <p:nvPicPr>
              <p:cNvPr id="20" name="墨迹 19"/>
            </p:nvPicPr>
            <p:blipFill>
              <a:blip r:embed="rId35"/>
            </p:blipFill>
            <p:spPr>
              <a:xfrm>
                <a:off x="5561330" y="2165350"/>
                <a:ext cx="336550" cy="444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6" p14:bwMode="auto">
            <p14:nvContentPartPr>
              <p14:cNvPr id="21" name="墨迹 20"/>
              <p14:cNvContentPartPr/>
              <p14:nvPr/>
            </p14:nvContentPartPr>
            <p14:xfrm>
              <a:off x="6640830" y="2197100"/>
              <a:ext cx="2583815" cy="44450"/>
            </p14:xfrm>
          </p:contentPart>
        </mc:Choice>
        <mc:Fallback xmlns="">
          <p:pic>
            <p:nvPicPr>
              <p:cNvPr id="21" name="墨迹 20"/>
            </p:nvPicPr>
            <p:blipFill>
              <a:blip r:embed="rId37"/>
            </p:blipFill>
            <p:spPr>
              <a:xfrm>
                <a:off x="6640830" y="2197100"/>
                <a:ext cx="2583815" cy="444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8" p14:bwMode="auto">
            <p14:nvContentPartPr>
              <p14:cNvPr id="22" name="墨迹 21"/>
              <p14:cNvContentPartPr/>
              <p14:nvPr/>
            </p14:nvContentPartPr>
            <p14:xfrm>
              <a:off x="5656580" y="3270250"/>
              <a:ext cx="698500" cy="19050"/>
            </p14:xfrm>
          </p:contentPart>
        </mc:Choice>
        <mc:Fallback xmlns="">
          <p:pic>
            <p:nvPicPr>
              <p:cNvPr id="22" name="墨迹 21"/>
            </p:nvPicPr>
            <p:blipFill>
              <a:blip r:embed="rId39"/>
            </p:blipFill>
            <p:spPr>
              <a:xfrm>
                <a:off x="5656580" y="3270250"/>
                <a:ext cx="69850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0" p14:bwMode="auto">
            <p14:nvContentPartPr>
              <p14:cNvPr id="23" name="墨迹 22"/>
              <p14:cNvContentPartPr/>
              <p14:nvPr/>
            </p14:nvContentPartPr>
            <p14:xfrm>
              <a:off x="9942195" y="2260600"/>
              <a:ext cx="298450" cy="12700"/>
            </p14:xfrm>
          </p:contentPart>
        </mc:Choice>
        <mc:Fallback xmlns="">
          <p:pic>
            <p:nvPicPr>
              <p:cNvPr id="23" name="墨迹 22"/>
            </p:nvPicPr>
            <p:blipFill>
              <a:blip r:embed="rId41"/>
            </p:blipFill>
            <p:spPr>
              <a:xfrm>
                <a:off x="9942195" y="2260600"/>
                <a:ext cx="2984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2" p14:bwMode="auto">
            <p14:nvContentPartPr>
              <p14:cNvPr id="24" name="墨迹 23"/>
              <p14:cNvContentPartPr/>
              <p14:nvPr/>
            </p14:nvContentPartPr>
            <p14:xfrm>
              <a:off x="4500880" y="5308600"/>
              <a:ext cx="4723765" cy="152400"/>
            </p14:xfrm>
          </p:contentPart>
        </mc:Choice>
        <mc:Fallback xmlns="">
          <p:pic>
            <p:nvPicPr>
              <p:cNvPr id="24" name="墨迹 23"/>
            </p:nvPicPr>
            <p:blipFill>
              <a:blip r:embed="rId43"/>
            </p:blipFill>
            <p:spPr>
              <a:xfrm>
                <a:off x="4500880" y="5308600"/>
                <a:ext cx="4723765" cy="1524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4" p14:bwMode="auto">
            <p14:nvContentPartPr>
              <p14:cNvPr id="25" name="墨迹 24"/>
              <p14:cNvContentPartPr/>
              <p14:nvPr/>
            </p14:nvContentPartPr>
            <p14:xfrm>
              <a:off x="6113780" y="5054600"/>
              <a:ext cx="12700" cy="360"/>
            </p14:xfrm>
          </p:contentPart>
        </mc:Choice>
        <mc:Fallback xmlns="">
          <p:pic>
            <p:nvPicPr>
              <p:cNvPr id="25" name="墨迹 24"/>
            </p:nvPicPr>
            <p:blipFill>
              <a:blip r:embed="rId45"/>
            </p:blipFill>
            <p:spPr>
              <a:xfrm>
                <a:off x="6113780" y="5054600"/>
                <a:ext cx="12700" cy="36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5. </a:t>
            </a:r>
            <a:r>
              <a:rPr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DAC</a:t>
            </a:r>
            <a:r>
              <a:rPr 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（MCP4725）介绍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4985" y="788035"/>
            <a:ext cx="113455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  </a:t>
            </a:r>
            <a:r>
              <a:rPr lang="en-US" altLang="zh-CN"/>
              <a:t>    MCP4725</a:t>
            </a:r>
            <a:r>
              <a:rPr lang="zh-CN" altLang="en-US"/>
              <a:t>有多种型号，我们开发板所使用的型号为</a:t>
            </a:r>
            <a:r>
              <a:rPr lang="en-US" altLang="zh-CN"/>
              <a:t>AJXX</a:t>
            </a:r>
            <a:r>
              <a:rPr lang="zh-CN" altLang="en-US"/>
              <a:t>；A2和A1已经被厂家设置为0，A0由自己控制(默认为0，即接地)，在电路设计中，我们也是将</a:t>
            </a:r>
            <a:r>
              <a:rPr lang="en-US" altLang="zh-CN"/>
              <a:t>A0</a:t>
            </a:r>
            <a:r>
              <a:rPr lang="zh-CN" altLang="en-US"/>
              <a:t>接地，因此器件</a:t>
            </a:r>
            <a:r>
              <a:rPr lang="zh-CN" altLang="en-US"/>
              <a:t>地址为0x60；</a:t>
            </a:r>
            <a:endParaRPr lang="zh-CN" altLang="en-US"/>
          </a:p>
        </p:txBody>
      </p:sp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1804035" y="1981200"/>
          <a:ext cx="8641080" cy="2701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60"/>
                <a:gridCol w="2880360"/>
                <a:gridCol w="2880360"/>
              </a:tblGrid>
              <a:tr h="5403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mcp4725 芯片标号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 对于地址 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I2C 地址</a:t>
                      </a:r>
                      <a:r>
                        <a:rPr lang="en-US" altLang="zh-CN"/>
                        <a:t>(GND/VCC)</a:t>
                      </a:r>
                      <a:endParaRPr lang="en-US" altLang="zh-CN"/>
                    </a:p>
                  </a:txBody>
                  <a:tcPr/>
                </a:tc>
              </a:tr>
              <a:tr h="5403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AJXX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A2/A1 = 0b00 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0x60</a:t>
                      </a:r>
                      <a:r>
                        <a:rPr lang="en-US" altLang="zh-CN"/>
                        <a:t>/0x61</a:t>
                      </a:r>
                      <a:endParaRPr lang="en-US" altLang="zh-CN"/>
                    </a:p>
                  </a:txBody>
                  <a:tcPr/>
                </a:tc>
              </a:tr>
              <a:tr h="5403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APXX 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A2/A1 = 0b01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0x62</a:t>
                      </a:r>
                      <a:r>
                        <a:rPr lang="en-US" altLang="zh-CN"/>
                        <a:t>/0x63</a:t>
                      </a:r>
                      <a:endParaRPr lang="en-US" altLang="zh-CN"/>
                    </a:p>
                  </a:txBody>
                  <a:tcPr/>
                </a:tc>
              </a:tr>
              <a:tr h="5403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AQXX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A2/A1 = 0b10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0x64</a:t>
                      </a:r>
                      <a:r>
                        <a:rPr lang="en-US" altLang="zh-CN"/>
                        <a:t>/0x65</a:t>
                      </a:r>
                      <a:endParaRPr lang="en-US" altLang="zh-CN"/>
                    </a:p>
                  </a:txBody>
                  <a:tcPr/>
                </a:tc>
              </a:tr>
              <a:tr h="5403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ARXX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A2/A1 = 0b11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0x66</a:t>
                      </a:r>
                      <a:r>
                        <a:rPr lang="en-US" altLang="zh-CN"/>
                        <a:t>/0x67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3" name="墨迹 2"/>
              <p14:cNvContentPartPr/>
              <p14:nvPr/>
            </p14:nvContentPartPr>
            <p14:xfrm>
              <a:off x="6932930" y="1638300"/>
              <a:ext cx="12700" cy="360"/>
            </p14:xfrm>
          </p:contentPart>
        </mc:Choice>
        <mc:Fallback xmlns="">
          <p:pic>
            <p:nvPicPr>
              <p:cNvPr id="3" name="墨迹 2"/>
            </p:nvPicPr>
            <p:blipFill>
              <a:blip r:embed="rId3"/>
            </p:blipFill>
            <p:spPr>
              <a:xfrm>
                <a:off x="6932930" y="1638300"/>
                <a:ext cx="1270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" p14:bwMode="auto">
            <p14:nvContentPartPr>
              <p14:cNvPr id="4" name="墨迹 3"/>
              <p14:cNvContentPartPr/>
              <p14:nvPr/>
            </p14:nvContentPartPr>
            <p14:xfrm>
              <a:off x="6869430" y="1085850"/>
              <a:ext cx="2685415" cy="12700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5"/>
            </p:blipFill>
            <p:spPr>
              <a:xfrm>
                <a:off x="6869430" y="1085850"/>
                <a:ext cx="2685415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" p14:bwMode="auto">
            <p14:nvContentPartPr>
              <p14:cNvPr id="7" name="墨迹 6"/>
              <p14:cNvContentPartPr/>
              <p14:nvPr/>
            </p14:nvContentPartPr>
            <p14:xfrm>
              <a:off x="9853295" y="1066800"/>
              <a:ext cx="1136650" cy="6350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7"/>
            </p:blipFill>
            <p:spPr>
              <a:xfrm>
                <a:off x="9853295" y="1066800"/>
                <a:ext cx="1136650" cy="63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" p14:bwMode="auto">
            <p14:nvContentPartPr>
              <p14:cNvPr id="8" name="墨迹 7"/>
              <p14:cNvContentPartPr/>
              <p14:nvPr/>
            </p14:nvContentPartPr>
            <p14:xfrm>
              <a:off x="666115" y="1409700"/>
              <a:ext cx="361950" cy="635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9"/>
            </p:blipFill>
            <p:spPr>
              <a:xfrm>
                <a:off x="666115" y="1409700"/>
                <a:ext cx="36195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0" p14:bwMode="auto">
            <p14:nvContentPartPr>
              <p14:cNvPr id="9" name="墨迹 8"/>
              <p14:cNvContentPartPr/>
              <p14:nvPr/>
            </p14:nvContentPartPr>
            <p14:xfrm>
              <a:off x="1529715" y="1447800"/>
              <a:ext cx="177800" cy="635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1"/>
            </p:blipFill>
            <p:spPr>
              <a:xfrm>
                <a:off x="1529715" y="1447800"/>
                <a:ext cx="17780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2" p14:bwMode="auto">
            <p14:nvContentPartPr>
              <p14:cNvPr id="10" name="墨迹 9"/>
              <p14:cNvContentPartPr/>
              <p14:nvPr/>
            </p14:nvContentPartPr>
            <p14:xfrm>
              <a:off x="2615565" y="1473200"/>
              <a:ext cx="755650" cy="1905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3"/>
            </p:blipFill>
            <p:spPr>
              <a:xfrm>
                <a:off x="2615565" y="1473200"/>
                <a:ext cx="755650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4" p14:bwMode="auto">
            <p14:nvContentPartPr>
              <p14:cNvPr id="11" name="墨迹 10"/>
              <p14:cNvContentPartPr/>
              <p14:nvPr/>
            </p14:nvContentPartPr>
            <p14:xfrm>
              <a:off x="5034280" y="1390650"/>
              <a:ext cx="438150" cy="1270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5"/>
            </p:blipFill>
            <p:spPr>
              <a:xfrm>
                <a:off x="5034280" y="1390650"/>
                <a:ext cx="4381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6" p14:bwMode="auto">
            <p14:nvContentPartPr>
              <p14:cNvPr id="12" name="墨迹 11"/>
              <p14:cNvContentPartPr/>
              <p14:nvPr/>
            </p14:nvContentPartPr>
            <p14:xfrm>
              <a:off x="7701280" y="1333500"/>
              <a:ext cx="494665" cy="36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7"/>
            </p:blipFill>
            <p:spPr>
              <a:xfrm>
                <a:off x="7701280" y="1333500"/>
                <a:ext cx="494665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8" p14:bwMode="auto">
            <p14:nvContentPartPr>
              <p14:cNvPr id="13" name="墨迹 12"/>
              <p14:cNvContentPartPr/>
              <p14:nvPr/>
            </p14:nvContentPartPr>
            <p14:xfrm>
              <a:off x="3009265" y="3390900"/>
              <a:ext cx="184150" cy="1270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19"/>
            </p:blipFill>
            <p:spPr>
              <a:xfrm>
                <a:off x="3009265" y="3390900"/>
                <a:ext cx="1841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0" p14:bwMode="auto">
            <p14:nvContentPartPr>
              <p14:cNvPr id="14" name="墨迹 13"/>
              <p14:cNvContentPartPr/>
              <p14:nvPr/>
            </p14:nvContentPartPr>
            <p14:xfrm>
              <a:off x="8722995" y="3422650"/>
              <a:ext cx="171450" cy="1270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21"/>
            </p:blipFill>
            <p:spPr>
              <a:xfrm>
                <a:off x="8722995" y="3422650"/>
                <a:ext cx="17145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2" p14:bwMode="auto">
            <p14:nvContentPartPr>
              <p14:cNvPr id="15" name="墨迹 14"/>
              <p14:cNvContentPartPr/>
              <p14:nvPr/>
            </p14:nvContentPartPr>
            <p14:xfrm>
              <a:off x="3015615" y="3905250"/>
              <a:ext cx="88900" cy="1270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23"/>
            </p:blipFill>
            <p:spPr>
              <a:xfrm>
                <a:off x="3015615" y="3905250"/>
                <a:ext cx="88900" cy="127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4" p14:bwMode="auto">
            <p14:nvContentPartPr>
              <p14:cNvPr id="16" name="墨迹 15"/>
              <p14:cNvContentPartPr/>
              <p14:nvPr/>
            </p14:nvContentPartPr>
            <p14:xfrm>
              <a:off x="8748395" y="4000500"/>
              <a:ext cx="101600" cy="2540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25"/>
            </p:blipFill>
            <p:spPr>
              <a:xfrm>
                <a:off x="8748395" y="4000500"/>
                <a:ext cx="101600" cy="2540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 bwMode="auto">
          <a:xfrm>
            <a:off x="355600" y="133350"/>
            <a:ext cx="1036574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dirty="0">
                <a:solidFill>
                  <a:srgbClr val="2676FF"/>
                </a:solidFill>
                <a:ea typeface="微软雅黑" panose="020B0503020204020204" charset="-122"/>
              </a:rPr>
              <a:t>6. </a:t>
            </a:r>
            <a:r>
              <a:rPr lang="en-US" altLang="zh-CN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ADC</a:t>
            </a:r>
            <a:r>
              <a:rPr lang="zh-CN" altLang="en-US" sz="3200" b="1" dirty="0">
                <a:solidFill>
                  <a:srgbClr val="2676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（ADS1015）介绍</a:t>
            </a:r>
            <a:endParaRPr lang="zh-CN" altLang="en-US" sz="3200" b="1" dirty="0">
              <a:solidFill>
                <a:srgbClr val="2676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5600" y="787400"/>
            <a:ext cx="1148524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      </a:t>
            </a:r>
            <a:r>
              <a:rPr lang="zh-CN" altLang="en-US"/>
              <a:t>ADS1015是TI公司生产的一款AD转换芯片，采用IIC串口协议通信，4个转换通道，12位转换精度，最大采样速率为3.3ksps，内置增益放大器，用户可以根据自己所需设置增益。与ADS1015同一系列的还有ADS1016,它</a:t>
            </a:r>
            <a:r>
              <a:rPr lang="zh-CN" altLang="en-US"/>
              <a:t>是16位转换精度，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8515" y="1709420"/>
            <a:ext cx="5036820" cy="416052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5" name="墨迹 4"/>
              <p14:cNvContentPartPr/>
              <p14:nvPr/>
            </p14:nvContentPartPr>
            <p14:xfrm>
              <a:off x="2539365" y="1060450"/>
              <a:ext cx="2640965" cy="19050"/>
            </p14:xfrm>
          </p:contentPart>
        </mc:Choice>
        <mc:Fallback xmlns="">
          <p:pic>
            <p:nvPicPr>
              <p:cNvPr id="5" name="墨迹 4"/>
            </p:nvPicPr>
            <p:blipFill>
              <a:blip r:embed="rId3"/>
            </p:blipFill>
            <p:spPr>
              <a:xfrm>
                <a:off x="2539365" y="1060450"/>
                <a:ext cx="2640965" cy="190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" p14:bwMode="auto">
            <p14:nvContentPartPr>
              <p14:cNvPr id="6" name="墨迹 5"/>
              <p14:cNvContentPartPr/>
              <p14:nvPr/>
            </p14:nvContentPartPr>
            <p14:xfrm>
              <a:off x="5574030" y="1066800"/>
              <a:ext cx="1752600" cy="3175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5"/>
            </p:blipFill>
            <p:spPr>
              <a:xfrm>
                <a:off x="5574030" y="1066800"/>
                <a:ext cx="1752600" cy="31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" p14:bwMode="auto">
            <p14:nvContentPartPr>
              <p14:cNvPr id="7" name="墨迹 6"/>
              <p14:cNvContentPartPr/>
              <p14:nvPr/>
            </p14:nvContentPartPr>
            <p14:xfrm>
              <a:off x="7713980" y="1085850"/>
              <a:ext cx="1421765" cy="5715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7"/>
            </p:blipFill>
            <p:spPr>
              <a:xfrm>
                <a:off x="7713980" y="1085850"/>
                <a:ext cx="1421765" cy="571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" p14:bwMode="auto">
            <p14:nvContentPartPr>
              <p14:cNvPr id="8" name="墨迹 7"/>
              <p14:cNvContentPartPr/>
              <p14:nvPr/>
            </p14:nvContentPartPr>
            <p14:xfrm>
              <a:off x="9313545" y="1016000"/>
              <a:ext cx="1149350" cy="6350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9"/>
            </p:blipFill>
            <p:spPr>
              <a:xfrm>
                <a:off x="9313545" y="1016000"/>
                <a:ext cx="1149350" cy="635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0" p14:bwMode="auto">
            <p14:nvContentPartPr>
              <p14:cNvPr id="9" name="墨迹 8"/>
              <p14:cNvContentPartPr/>
              <p14:nvPr/>
            </p14:nvContentPartPr>
            <p14:xfrm>
              <a:off x="2875915" y="1358900"/>
              <a:ext cx="933450" cy="3810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1"/>
            </p:blipFill>
            <p:spPr>
              <a:xfrm>
                <a:off x="2875915" y="1358900"/>
                <a:ext cx="933450" cy="381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2" p14:bwMode="auto">
            <p14:nvContentPartPr>
              <p14:cNvPr id="10" name="墨迹 9"/>
              <p14:cNvContentPartPr/>
              <p14:nvPr/>
            </p14:nvContentPartPr>
            <p14:xfrm>
              <a:off x="6062980" y="1339850"/>
              <a:ext cx="1066800" cy="635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3"/>
            </p:blipFill>
            <p:spPr>
              <a:xfrm>
                <a:off x="6062980" y="1339850"/>
                <a:ext cx="1066800" cy="63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4" p14:bwMode="auto">
            <p14:nvContentPartPr>
              <p14:cNvPr id="11" name="墨迹 10"/>
              <p14:cNvContentPartPr/>
              <p14:nvPr/>
            </p14:nvContentPartPr>
            <p14:xfrm>
              <a:off x="755015" y="1682750"/>
              <a:ext cx="1187450" cy="8890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5"/>
            </p:blipFill>
            <p:spPr>
              <a:xfrm>
                <a:off x="755015" y="1682750"/>
                <a:ext cx="1187450" cy="889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6" p14:bwMode="auto">
            <p14:nvContentPartPr>
              <p14:cNvPr id="12" name="墨迹 11"/>
              <p14:cNvContentPartPr/>
              <p14:nvPr/>
            </p14:nvContentPartPr>
            <p14:xfrm>
              <a:off x="4532630" y="5594350"/>
              <a:ext cx="2476500" cy="10795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7"/>
            </p:blipFill>
            <p:spPr>
              <a:xfrm>
                <a:off x="4532630" y="5594350"/>
                <a:ext cx="2476500" cy="10795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2796,&quot;width&quot;:6396}"/>
</p:tagLst>
</file>

<file path=ppt/tags/tag2.xml><?xml version="1.0" encoding="utf-8"?>
<p:tagLst xmlns:p="http://schemas.openxmlformats.org/presentationml/2006/main">
  <p:tag name="KSO_WM_UNIT_TABLE_BEAUTIFY" val="smartTable{3624f5b5-1eea-41d6-8ff0-1d4f0d810e83}"/>
</p:tagLst>
</file>

<file path=ppt/tags/tag3.xml><?xml version="1.0" encoding="utf-8"?>
<p:tagLst xmlns:p="http://schemas.openxmlformats.org/presentationml/2006/main">
  <p:tag name="KSO_WM_UNIT_TABLE_BEAUTIFY" val="smartTable{8f05804c-b8af-4d95-88da-9de6b7335e3e}"/>
  <p:tag name="TABLE_ENDDRAG_ORIGIN_RECT" val="680*212"/>
  <p:tag name="TABLE_ENDDRAG_RECT" val="142*156*680*212"/>
</p:tagLst>
</file>

<file path=ppt/tags/tag4.xml><?xml version="1.0" encoding="utf-8"?>
<p:tagLst xmlns:p="http://schemas.openxmlformats.org/presentationml/2006/main">
  <p:tag name="KSO_WM_UNIT_TABLE_BEAUTIFY" val="smartTable{4466e4bc-aa01-4a9b-8d66-f74675b2579a}"/>
  <p:tag name="TABLE_ENDDRAG_ORIGIN_RECT" val="832*312"/>
  <p:tag name="TABLE_ENDDRAG_RECT" val="64*62*832*312"/>
</p:tagLst>
</file>

<file path=ppt/tags/tag5.xml><?xml version="1.0" encoding="utf-8"?>
<p:tagLst xmlns:p="http://schemas.openxmlformats.org/presentationml/2006/main">
  <p:tag name="KSO_WM_UNIT_TABLE_BEAUTIFY" val="smartTable{fea5047b-e353-44c0-8319-5370af0b35de}"/>
</p:tagLst>
</file>

<file path=ppt/tags/tag6.xml><?xml version="1.0" encoding="utf-8"?>
<p:tagLst xmlns:p="http://schemas.openxmlformats.org/presentationml/2006/main">
  <p:tag name="KSO_WM_UNIT_TABLE_BEAUTIFY" val="smartTable{75b21d01-7ae6-4f11-b853-ce5d8f02b410}"/>
  <p:tag name="TABLE_ENDDRAG_ORIGIN_RECT" val="810*391"/>
  <p:tag name="TABLE_ENDDRAG_RECT" val="72*119*810*391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2850</Words>
  <Application>WPS 演示</Application>
  <PresentationFormat>自定义</PresentationFormat>
  <Paragraphs>327</Paragraphs>
  <Slides>20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Arial Unicode MS</vt:lpstr>
      <vt:lpstr>Calibri</vt:lpstr>
      <vt:lpstr>自定义设计方案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USER-</dc:creator>
  <cp:lastModifiedBy>浮屠</cp:lastModifiedBy>
  <cp:revision>2167</cp:revision>
  <cp:lastPrinted>2017-03-08T07:37:00Z</cp:lastPrinted>
  <dcterms:created xsi:type="dcterms:W3CDTF">2016-05-14T15:44:00Z</dcterms:created>
  <dcterms:modified xsi:type="dcterms:W3CDTF">2021-09-01T07:43:32Z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4BAEFF0980A94B5CA5B9BEAF010955B1</vt:lpwstr>
  </property>
</Properties>
</file>