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10"/>
  </p:notesMasterIdLst>
  <p:sldIdLst>
    <p:sldId id="256" r:id="rId3"/>
    <p:sldId id="273" r:id="rId4"/>
    <p:sldId id="278" r:id="rId5"/>
    <p:sldId id="292" r:id="rId6"/>
    <p:sldId id="288" r:id="rId7"/>
    <p:sldId id="289" r:id="rId8"/>
    <p:sldId id="274" r:id="rId9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5" autoAdjust="0"/>
    <p:restoredTop sz="58801" autoAdjust="0"/>
  </p:normalViewPr>
  <p:slideViewPr>
    <p:cSldViewPr snapToGrid="0">
      <p:cViewPr varScale="1">
        <p:scale>
          <a:sx n="42" d="100"/>
          <a:sy n="42" d="100"/>
        </p:scale>
        <p:origin x="83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3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81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44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872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基于国产嵌入式操作系统和龙芯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7137272" cy="517526"/>
          </a:xfrm>
        </p:spPr>
        <p:txBody>
          <a:bodyPr/>
          <a:lstStyle/>
          <a:p>
            <a:r>
              <a:rPr lang="zh-CN" altLang="en-US" sz="4000" b="1" dirty="0"/>
              <a:t>第十一讲 基于</a:t>
            </a:r>
            <a:r>
              <a:rPr lang="en-US" altLang="zh-CN" sz="4000" b="1" dirty="0"/>
              <a:t>RT-Thread</a:t>
            </a:r>
            <a:r>
              <a:rPr lang="zh-CN" altLang="en-US" sz="4000" b="1" dirty="0"/>
              <a:t>操作系统外设</a:t>
            </a:r>
            <a:r>
              <a:rPr lang="en-US" altLang="zh-CN" sz="4000" b="1" dirty="0"/>
              <a:t>2-UART</a:t>
            </a:r>
            <a:r>
              <a:rPr lang="zh-CN" altLang="en-US" sz="4000" b="1" dirty="0"/>
              <a:t>通用串行接口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9A0E9220-D202-418A-A2A9-33649ED3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697" y="117671"/>
            <a:ext cx="8563046" cy="639762"/>
          </a:xfrm>
        </p:spPr>
        <p:txBody>
          <a:bodyPr/>
          <a:lstStyle/>
          <a:p>
            <a:r>
              <a:rPr lang="zh-CN" altLang="en-US" sz="2800" dirty="0"/>
              <a:t>第十一讲 基于</a:t>
            </a:r>
            <a:r>
              <a:rPr lang="en-US" altLang="zh-CN" sz="2800" dirty="0"/>
              <a:t>RT-Thread</a:t>
            </a:r>
            <a:r>
              <a:rPr lang="zh-CN" altLang="en-US" sz="2800" dirty="0"/>
              <a:t>操作系统外设</a:t>
            </a:r>
            <a:r>
              <a:rPr lang="en-US" altLang="zh-CN" sz="2800" dirty="0"/>
              <a:t>2-UART</a:t>
            </a:r>
            <a:endParaRPr lang="zh-CN" altLang="en-US" sz="2800" dirty="0"/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id="{96362648-40B1-4F2B-8AF1-E37D16CA8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3" y="4906962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1. UART </a:t>
            </a:r>
            <a:r>
              <a:rPr lang="zh-CN" altLang="en-US" dirty="0"/>
              <a:t>基础</a:t>
            </a:r>
          </a:p>
        </p:txBody>
      </p:sp>
      <p:sp>
        <p:nvSpPr>
          <p:cNvPr id="5" name="文本框 6">
            <a:extLst>
              <a:ext uri="{FF2B5EF4-FFF2-40B4-BE49-F238E27FC236}">
                <a16:creationId xmlns:a16="http://schemas.microsoft.com/office/drawing/2014/main" id="{EC639FFE-85B4-4ACF-A396-1F949981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2" y="5475688"/>
            <a:ext cx="332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UART </a:t>
            </a:r>
            <a:r>
              <a:rPr lang="zh-CN" altLang="en-US" dirty="0"/>
              <a:t>库函数</a:t>
            </a: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DBE18683-C457-4672-87EC-AAD4914B7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6" y="4906962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Serial 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设备驱动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754F652-E912-4345-B6C7-D2853384B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9" name="内容占位符 5">
            <a:extLst>
              <a:ext uri="{FF2B5EF4-FFF2-40B4-BE49-F238E27FC236}">
                <a16:creationId xmlns:a16="http://schemas.microsoft.com/office/drawing/2014/main" id="{620E08D5-21E0-4AEE-89FB-F0355B36BF28}"/>
              </a:ext>
            </a:extLst>
          </p:cNvPr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52" b="7201"/>
          <a:stretch/>
        </p:blipFill>
        <p:spPr bwMode="auto">
          <a:xfrm>
            <a:off x="2261893" y="864494"/>
            <a:ext cx="4280452" cy="287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9A851DA-7EE9-4BBD-8435-8742384ABD0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1595"/>
          <a:stretch/>
        </p:blipFill>
        <p:spPr>
          <a:xfrm>
            <a:off x="7112802" y="917968"/>
            <a:ext cx="2724290" cy="3868047"/>
          </a:xfrm>
          <a:prstGeom prst="rect">
            <a:avLst/>
          </a:prstGeom>
        </p:spPr>
      </p:pic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13837376-322E-4157-9DF3-AC8A252668F1}"/>
              </a:ext>
            </a:extLst>
          </p:cNvPr>
          <p:cNvCxnSpPr>
            <a:cxnSpLocks/>
          </p:cNvCxnSpPr>
          <p:nvPr/>
        </p:nvCxnSpPr>
        <p:spPr>
          <a:xfrm>
            <a:off x="6129311" y="2142299"/>
            <a:ext cx="2103416" cy="568814"/>
          </a:xfrm>
          <a:prstGeom prst="straightConnector1">
            <a:avLst/>
          </a:prstGeom>
          <a:ln w="730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FC60AEF7-0599-4C25-BDDF-22B536ECE235}"/>
              </a:ext>
            </a:extLst>
          </p:cNvPr>
          <p:cNvCxnSpPr>
            <a:cxnSpLocks/>
          </p:cNvCxnSpPr>
          <p:nvPr/>
        </p:nvCxnSpPr>
        <p:spPr>
          <a:xfrm>
            <a:off x="6129311" y="2711113"/>
            <a:ext cx="2001816" cy="787693"/>
          </a:xfrm>
          <a:prstGeom prst="straightConnector1">
            <a:avLst/>
          </a:prstGeom>
          <a:ln w="730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C2977BF-F684-413A-9BA1-00B2302373C0}"/>
              </a:ext>
            </a:extLst>
          </p:cNvPr>
          <p:cNvCxnSpPr>
            <a:cxnSpLocks/>
          </p:cNvCxnSpPr>
          <p:nvPr/>
        </p:nvCxnSpPr>
        <p:spPr>
          <a:xfrm flipV="1">
            <a:off x="6071893" y="3104959"/>
            <a:ext cx="2160834" cy="128355"/>
          </a:xfrm>
          <a:prstGeom prst="straightConnector1">
            <a:avLst/>
          </a:prstGeom>
          <a:ln w="73025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文本框 7">
            <a:extLst>
              <a:ext uri="{FF2B5EF4-FFF2-40B4-BE49-F238E27FC236}">
                <a16:creationId xmlns:a16="http://schemas.microsoft.com/office/drawing/2014/main" id="{3D679D6B-D896-45F2-81E7-B6D12B180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5" y="5473779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应用层代码</a:t>
            </a:r>
          </a:p>
        </p:txBody>
      </p:sp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UART </a:t>
            </a:r>
            <a:r>
              <a:rPr lang="zh-CN" altLang="en-US" dirty="0"/>
              <a:t>基础</a:t>
            </a:r>
          </a:p>
        </p:txBody>
      </p:sp>
      <p:sp>
        <p:nvSpPr>
          <p:cNvPr id="8" name="内容占位符 4">
            <a:extLst>
              <a:ext uri="{FF2B5EF4-FFF2-40B4-BE49-F238E27FC236}">
                <a16:creationId xmlns:a16="http://schemas.microsoft.com/office/drawing/2014/main" id="{1FBB0104-C1DA-4C1D-914E-1C069F9D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92" y="1068191"/>
            <a:ext cx="11858976" cy="5470722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5CC1217-CE6D-43F9-BB52-3902A729D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544" y="1068191"/>
            <a:ext cx="7757349" cy="436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UART </a:t>
            </a:r>
            <a:r>
              <a:rPr lang="zh-CN" altLang="en-US" dirty="0"/>
              <a:t>库函数</a:t>
            </a:r>
          </a:p>
        </p:txBody>
      </p:sp>
      <p:sp>
        <p:nvSpPr>
          <p:cNvPr id="8" name="内容占位符 4">
            <a:extLst>
              <a:ext uri="{FF2B5EF4-FFF2-40B4-BE49-F238E27FC236}">
                <a16:creationId xmlns:a16="http://schemas.microsoft.com/office/drawing/2014/main" id="{1FBB0104-C1DA-4C1D-914E-1C069F9D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92" y="1068191"/>
            <a:ext cx="11858976" cy="5470722"/>
          </a:xfrm>
        </p:spPr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222C1D6-26AE-4D2A-8D28-6AB4DCAA2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043" y="1381205"/>
            <a:ext cx="10185914" cy="1554044"/>
          </a:xfrm>
          <a:prstGeom prst="rect">
            <a:avLst/>
          </a:prstGeom>
        </p:spPr>
      </p:pic>
      <p:sp>
        <p:nvSpPr>
          <p:cNvPr id="9" name="内容占位符 4">
            <a:extLst>
              <a:ext uri="{FF2B5EF4-FFF2-40B4-BE49-F238E27FC236}">
                <a16:creationId xmlns:a16="http://schemas.microsoft.com/office/drawing/2014/main" id="{62716B77-05BE-48B7-8D47-7D46F0627EBC}"/>
              </a:ext>
            </a:extLst>
          </p:cNvPr>
          <p:cNvSpPr txBox="1">
            <a:spLocks/>
          </p:cNvSpPr>
          <p:nvPr/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1pPr>
            <a:lvl2pPr marL="4572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等线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示例代码为</a:t>
            </a:r>
            <a:r>
              <a:rPr lang="en-US" altLang="zh-CN" dirty="0" err="1"/>
              <a:t>test_uart.c</a:t>
            </a:r>
            <a:r>
              <a:rPr lang="zh-CN" altLang="zh-CN" dirty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十二个</a:t>
            </a:r>
            <a:r>
              <a:rPr lang="en-US" altLang="zh-CN" dirty="0"/>
              <a:t> UART </a:t>
            </a:r>
            <a:r>
              <a:rPr lang="zh-CN" altLang="zh-CN" dirty="0"/>
              <a:t>控制器</a:t>
            </a:r>
            <a:r>
              <a:rPr lang="zh-CN" altLang="en-US" dirty="0"/>
              <a:t>全部都能测试。</a:t>
            </a:r>
            <a:endParaRPr lang="en-US" altLang="zh-CN" dirty="0"/>
          </a:p>
          <a:p>
            <a:r>
              <a:rPr lang="zh-CN" altLang="en-US" dirty="0"/>
              <a:t>测试</a:t>
            </a:r>
            <a:r>
              <a:rPr lang="en-US" altLang="zh-CN" dirty="0"/>
              <a:t>UART3 GPIO0 GPIO1</a:t>
            </a:r>
            <a:endParaRPr lang="zh-CN" altLang="zh-CN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0843B63-661D-4CDE-A4CC-7FA9141C3C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4962" y="3065699"/>
            <a:ext cx="6364720" cy="296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F215DB3-0E22-4620-B0B6-B0BF8E35D4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2297F76-40A0-44D3-BDF4-B8CEA503B7E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78EBFD23-6569-40AF-BFD6-0F719779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Serial </a:t>
            </a:r>
            <a:r>
              <a:rPr lang="zh-CN" altLang="en-US" dirty="0"/>
              <a:t>设备驱动 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59DCD581-8AA8-433A-ABA1-D2A711B69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串口</a:t>
            </a:r>
            <a:r>
              <a:rPr lang="en-US" altLang="zh-CN" dirty="0"/>
              <a:t>I/O</a:t>
            </a:r>
            <a:r>
              <a:rPr lang="zh-CN" altLang="zh-CN" dirty="0"/>
              <a:t>设备管理层的设备操作接口文件</a:t>
            </a:r>
            <a:r>
              <a:rPr lang="en-US" altLang="zh-CN" dirty="0"/>
              <a:t>components/drivers/serial/</a:t>
            </a:r>
            <a:r>
              <a:rPr lang="en-US" altLang="zh-CN" dirty="0" err="1"/>
              <a:t>serial.c</a:t>
            </a:r>
            <a:endParaRPr lang="en-US" altLang="zh-CN" dirty="0"/>
          </a:p>
          <a:p>
            <a:r>
              <a:rPr lang="zh-CN" altLang="zh-CN" dirty="0"/>
              <a:t>驱动接口文件为</a:t>
            </a:r>
            <a:r>
              <a:rPr lang="en-US" altLang="zh-CN" dirty="0" err="1"/>
              <a:t>Drv_uart.c</a:t>
            </a:r>
            <a:r>
              <a:rPr lang="zh-CN" altLang="en-US" dirty="0"/>
              <a:t>。  </a:t>
            </a:r>
            <a:r>
              <a:rPr lang="en-US" altLang="zh-CN" dirty="0" err="1"/>
              <a:t>rt_serial_device</a:t>
            </a:r>
            <a:endParaRPr lang="en-US" altLang="zh-CN" dirty="0"/>
          </a:p>
          <a:p>
            <a:r>
              <a:rPr lang="en-US" altLang="zh-CN" dirty="0" err="1"/>
              <a:t>rt_serial_init</a:t>
            </a:r>
            <a:endParaRPr lang="zh-CN" altLang="zh-CN" dirty="0"/>
          </a:p>
          <a:p>
            <a:r>
              <a:rPr lang="en-US" altLang="zh-CN" dirty="0" err="1"/>
              <a:t>rt_serial_open</a:t>
            </a:r>
            <a:endParaRPr lang="zh-CN" altLang="zh-CN" dirty="0"/>
          </a:p>
          <a:p>
            <a:r>
              <a:rPr lang="en-US" altLang="zh-CN" dirty="0" err="1"/>
              <a:t>rt_serial_close</a:t>
            </a:r>
            <a:endParaRPr lang="zh-CN" altLang="zh-CN" dirty="0"/>
          </a:p>
          <a:p>
            <a:r>
              <a:rPr lang="en-US" altLang="zh-CN" dirty="0" err="1"/>
              <a:t>rt_serial_read</a:t>
            </a:r>
            <a:endParaRPr lang="zh-CN" altLang="zh-CN" dirty="0"/>
          </a:p>
          <a:p>
            <a:r>
              <a:rPr lang="en-US" altLang="zh-CN" dirty="0" err="1"/>
              <a:t>rt_serial_write</a:t>
            </a:r>
            <a:endParaRPr lang="zh-CN" altLang="zh-CN" dirty="0"/>
          </a:p>
          <a:p>
            <a:r>
              <a:rPr lang="en-US" altLang="zh-CN" dirty="0" err="1"/>
              <a:t>rt_serial_control</a:t>
            </a:r>
            <a:endParaRPr lang="zh-CN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5415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E894E15-89A8-445C-820B-082007BBE8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7563581-7865-45E2-BFC6-02E1D853464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F201566C-7BB6-4776-B31D-6DB1AC367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 </a:t>
            </a:r>
            <a:r>
              <a:rPr lang="zh-CN" altLang="en-US" dirty="0"/>
              <a:t>应用层代码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5974FF8-0958-4716-B8B1-E09D3669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串口操作流程为：</a:t>
            </a:r>
          </a:p>
          <a:p>
            <a:pPr lvl="0"/>
            <a:r>
              <a:rPr lang="zh-CN" altLang="zh-CN" dirty="0"/>
              <a:t>使用</a:t>
            </a:r>
            <a:r>
              <a:rPr lang="en-US" altLang="zh-CN" dirty="0"/>
              <a:t>open</a:t>
            </a:r>
            <a:r>
              <a:rPr lang="zh-CN" altLang="zh-CN" dirty="0"/>
              <a:t>函数打开串口“</a:t>
            </a:r>
            <a:r>
              <a:rPr lang="en-US" altLang="zh-CN" dirty="0" err="1"/>
              <a:t>uart</a:t>
            </a:r>
            <a:r>
              <a:rPr lang="en-US" altLang="zh-CN" dirty="0"/>
              <a:t>*</a:t>
            </a:r>
            <a:r>
              <a:rPr lang="zh-CN" altLang="zh-CN" dirty="0"/>
              <a:t>”；</a:t>
            </a:r>
          </a:p>
          <a:p>
            <a:pPr lvl="0"/>
            <a:r>
              <a:rPr lang="zh-CN" altLang="zh-CN" dirty="0"/>
              <a:t>设置串口的波特率；</a:t>
            </a:r>
          </a:p>
          <a:p>
            <a:pPr lvl="0"/>
            <a:r>
              <a:rPr lang="zh-CN" altLang="zh-CN" dirty="0"/>
              <a:t>设置串口的数据位、停止位、校验等；</a:t>
            </a:r>
          </a:p>
          <a:p>
            <a:pPr lvl="0"/>
            <a:r>
              <a:rPr lang="zh-CN" altLang="zh-CN" dirty="0"/>
              <a:t>使用</a:t>
            </a:r>
            <a:r>
              <a:rPr lang="en-US" altLang="zh-CN" dirty="0"/>
              <a:t>read/write</a:t>
            </a:r>
            <a:r>
              <a:rPr lang="zh-CN" altLang="zh-CN" dirty="0"/>
              <a:t>函数对串口进行读写操作；</a:t>
            </a:r>
          </a:p>
          <a:p>
            <a:pPr lvl="0"/>
            <a:r>
              <a:rPr lang="zh-CN" altLang="zh-CN" dirty="0"/>
              <a:t>串口使用完毕后，使用</a:t>
            </a:r>
            <a:r>
              <a:rPr lang="en-US" altLang="zh-CN" dirty="0"/>
              <a:t>close</a:t>
            </a:r>
            <a:r>
              <a:rPr lang="zh-CN" altLang="zh-CN" dirty="0"/>
              <a:t>函数关闭设备。</a:t>
            </a:r>
            <a:endParaRPr lang="en-US" altLang="zh-CN" dirty="0"/>
          </a:p>
          <a:p>
            <a:pPr lvl="0"/>
            <a:endParaRPr lang="en-US" altLang="zh-CN" dirty="0"/>
          </a:p>
          <a:p>
            <a:pPr lvl="0"/>
            <a:r>
              <a:rPr lang="zh-CN" altLang="en-US" dirty="0"/>
              <a:t>示例</a:t>
            </a:r>
            <a:r>
              <a:rPr lang="zh-CN" altLang="zh-CN" dirty="0"/>
              <a:t>代码 </a:t>
            </a:r>
            <a:r>
              <a:rPr lang="en-US" altLang="zh-CN" dirty="0" err="1"/>
              <a:t>test_rtt_uartmq.c</a:t>
            </a:r>
            <a:r>
              <a:rPr lang="en-US" altLang="zh-CN" dirty="0"/>
              <a:t> 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17230B4-5973-4BA2-B67D-402D03DFB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9D9E65C-A54E-4E29-8954-4EBB25A47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094" y="209551"/>
            <a:ext cx="5172797" cy="634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8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4704</TotalTime>
  <Words>254</Words>
  <Application>Microsoft Office PowerPoint</Application>
  <PresentationFormat>宽屏</PresentationFormat>
  <Paragraphs>55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微软雅黑</vt:lpstr>
      <vt:lpstr>Arial</vt:lpstr>
      <vt:lpstr>孙冬梅PPT母版_V6.0</vt:lpstr>
      <vt:lpstr>1_孙冬梅PPT母版_V6.0</vt:lpstr>
      <vt:lpstr>基于国产嵌入式操作系统和龙芯SOC 的应用与开发</vt:lpstr>
      <vt:lpstr>第十一讲 基于RT-Thread操作系统外设2-UART</vt:lpstr>
      <vt:lpstr>1. UART 基础</vt:lpstr>
      <vt:lpstr>2. UART 库函数</vt:lpstr>
      <vt:lpstr>3. Serial 设备驱动 </vt:lpstr>
      <vt:lpstr>4. 应用层代码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494</cp:revision>
  <cp:lastPrinted>2019-06-21T01:02:15Z</cp:lastPrinted>
  <dcterms:created xsi:type="dcterms:W3CDTF">2019-05-27T01:44:11Z</dcterms:created>
  <dcterms:modified xsi:type="dcterms:W3CDTF">2020-04-20T02:02:42Z</dcterms:modified>
</cp:coreProperties>
</file>