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24" r:id="rId2"/>
  </p:sldMasterIdLst>
  <p:notesMasterIdLst>
    <p:notesMasterId r:id="rId12"/>
  </p:notesMasterIdLst>
  <p:sldIdLst>
    <p:sldId id="256" r:id="rId3"/>
    <p:sldId id="273" r:id="rId4"/>
    <p:sldId id="294" r:id="rId5"/>
    <p:sldId id="278" r:id="rId6"/>
    <p:sldId id="295" r:id="rId7"/>
    <p:sldId id="292" r:id="rId8"/>
    <p:sldId id="296" r:id="rId9"/>
    <p:sldId id="297" r:id="rId10"/>
    <p:sldId id="274" r:id="rId1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孙 冬梅" initials="孙" lastIdx="1" clrIdx="0">
    <p:extLst>
      <p:ext uri="{19B8F6BF-5375-455C-9EA6-DF929625EA0E}">
        <p15:presenceInfo xmlns:p15="http://schemas.microsoft.com/office/powerpoint/2012/main" userId="83642f9339cc18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75629" autoAdjust="0"/>
  </p:normalViewPr>
  <p:slideViewPr>
    <p:cSldViewPr snapToGrid="0">
      <p:cViewPr varScale="1">
        <p:scale>
          <a:sx n="54" d="100"/>
          <a:sy n="54" d="100"/>
        </p:scale>
        <p:origin x="390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7T18:52:33.276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F838-9467-4E5B-A75A-87EA7EC43414}" type="datetimeFigureOut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E17A-1F2E-442D-BB4F-D2D9B21D35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363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4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98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3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3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6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81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64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33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E17A-1F2E-442D-BB4F-D2D9B21D35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70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4A7E-FA9E-4032-AE37-A26F42B6A519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b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097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9DF9E67-75C6-41F5-9DC8-2D45D5EBA3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29180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CE303F-9777-4122-A0CC-19D48D4D2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45551" y="633888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B11A-978D-48AF-B26B-DD6C26C4138F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7585B07E-42FB-4751-899A-EF5A4B9323A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7B87E-2886-4887-9B4C-8D1713D96721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A89530F8-7AB8-400E-AE06-BE22421AEC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BAB1B24-F29A-45CF-BC1A-4D8A6EEBD3EB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1623485" y="1287464"/>
            <a:ext cx="8945033" cy="1463675"/>
          </a:xfrm>
        </p:spPr>
        <p:txBody>
          <a:bodyPr/>
          <a:lstStyle/>
          <a:p>
            <a:pPr algn="ctr"/>
            <a:r>
              <a: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主标题</a:t>
            </a:r>
            <a:endParaRPr kumimoji="0" lang="zh-CN" altLang="en-US" sz="2800" dirty="0"/>
          </a:p>
        </p:txBody>
      </p:sp>
      <p:pic>
        <p:nvPicPr>
          <p:cNvPr id="9" name="图片 4" descr="huabanfuben.png">
            <a:extLst>
              <a:ext uri="{FF2B5EF4-FFF2-40B4-BE49-F238E27FC236}">
                <a16:creationId xmlns:a16="http://schemas.microsoft.com/office/drawing/2014/main" id="{FE7436D7-4510-4C1C-9C6E-68C6CBD1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3260725"/>
            <a:ext cx="16446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8DAD379A-51BB-464E-AF4D-AF17EBEFB32E}"/>
              </a:ext>
            </a:extLst>
          </p:cNvPr>
          <p:cNvSpPr txBox="1">
            <a:spLocks/>
          </p:cNvSpPr>
          <p:nvPr/>
        </p:nvSpPr>
        <p:spPr bwMode="auto">
          <a:xfrm>
            <a:off x="8845551" y="6338889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C18211-51E1-4FAE-B1B7-CCC6765C6A03}" type="slidenum">
              <a:rPr kumimoji="0" lang="zh-CN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‹#›</a:t>
            </a:fld>
            <a:endParaRPr kumimoji="0" lang="zh-CN" altLang="en-US" sz="1200">
              <a:solidFill>
                <a:srgbClr val="898989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CDA83A-C64F-4B2F-BD1B-83D72D1B66C1}"/>
              </a:ext>
            </a:extLst>
          </p:cNvPr>
          <p:cNvSpPr/>
          <p:nvPr/>
        </p:nvSpPr>
        <p:spPr bwMode="auto">
          <a:xfrm>
            <a:off x="0" y="6145213"/>
            <a:ext cx="12192000" cy="715962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9">
            <a:extLst>
              <a:ext uri="{FF2B5EF4-FFF2-40B4-BE49-F238E27FC236}">
                <a16:creationId xmlns:a16="http://schemas.microsoft.com/office/drawing/2014/main" id="{ECC7E8FC-51EB-45E7-8A6C-4FBB288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40011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>
            <a:extLst>
              <a:ext uri="{FF2B5EF4-FFF2-40B4-BE49-F238E27FC236}">
                <a16:creationId xmlns:a16="http://schemas.microsoft.com/office/drawing/2014/main" id="{6179504C-7A9A-48EC-AD78-744D81761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218" y="3176589"/>
            <a:ext cx="6953249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kumimoji="0" lang="zh-CN" altLang="en-US" sz="1800" dirty="0">
              <a:ea typeface="微软雅黑" panose="020B0503020204020204" pitchFamily="34" charset="-122"/>
            </a:endParaRPr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0F78EBA4-C360-4504-A8A6-3B4CBED4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623484" cy="5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>
            <a:extLst>
              <a:ext uri="{FF2B5EF4-FFF2-40B4-BE49-F238E27FC236}">
                <a16:creationId xmlns:a16="http://schemas.microsoft.com/office/drawing/2014/main" id="{6FD8AC1F-2FD0-4830-95B1-E3888CC1F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687" y="13977"/>
            <a:ext cx="22166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0" dirty="0">
                <a:solidFill>
                  <a:srgbClr val="1B88D0"/>
                </a:solidFill>
                <a:ea typeface="华文行楷" panose="02010800040101010101" pitchFamily="2" charset="-122"/>
              </a:rPr>
              <a:t>电控学院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40AFEDB-8825-49F2-8B07-EBA1BC76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933" y="53975"/>
            <a:ext cx="277706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>
                <a:solidFill>
                  <a:srgbClr val="1B88D0"/>
                </a:solidFill>
                <a:ea typeface="华文行楷" panose="02010800040101010101" pitchFamily="2" charset="-122"/>
              </a:rPr>
              <a:t>龙芯系列开发板</a:t>
            </a:r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C04FDA32-D91C-4148-98EF-3CD5F9E7E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19" y="6376625"/>
            <a:ext cx="25597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000" b="0" dirty="0"/>
              <a:t>制作：</a:t>
            </a:r>
            <a:r>
              <a:rPr lang="zh-CN" altLang="en-US" sz="2000" b="0" dirty="0">
                <a:ea typeface="华文行楷" panose="02010800040101010101" pitchFamily="2" charset="-122"/>
              </a:rPr>
              <a:t>孙冬梅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42704FA0-5302-4928-8A4B-CCEF3BBCE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6138" y="3381374"/>
            <a:ext cx="5140751" cy="517526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2095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24E77E-5302-44C0-9A78-76BA6441B4BF}"/>
              </a:ext>
            </a:extLst>
          </p:cNvPr>
          <p:cNvSpPr/>
          <p:nvPr/>
        </p:nvSpPr>
        <p:spPr bwMode="auto">
          <a:xfrm>
            <a:off x="1" y="6786563"/>
            <a:ext cx="12213167" cy="82550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9">
            <a:extLst>
              <a:ext uri="{FF2B5EF4-FFF2-40B4-BE49-F238E27FC236}">
                <a16:creationId xmlns:a16="http://schemas.microsoft.com/office/drawing/2014/main" id="{698DE758-123B-4800-A709-D390BE9E6C01}"/>
              </a:ext>
            </a:extLst>
          </p:cNvPr>
          <p:cNvCxnSpPr/>
          <p:nvPr/>
        </p:nvCxnSpPr>
        <p:spPr bwMode="auto">
          <a:xfrm>
            <a:off x="3232152" y="704851"/>
            <a:ext cx="8959849" cy="317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B67FD37-C031-49FE-9151-4BC2E5B8E6A8}"/>
              </a:ext>
            </a:extLst>
          </p:cNvPr>
          <p:cNvSpPr/>
          <p:nvPr/>
        </p:nvSpPr>
        <p:spPr>
          <a:xfrm>
            <a:off x="2885018" y="252413"/>
            <a:ext cx="169333" cy="411162"/>
          </a:xfrm>
          <a:prstGeom prst="rect">
            <a:avLst/>
          </a:prstGeom>
          <a:solidFill>
            <a:srgbClr val="02C4C7"/>
          </a:solidFill>
          <a:ln>
            <a:solidFill>
              <a:srgbClr val="02C4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5" name="图片 9" descr="huabanfuben-2.png">
            <a:extLst>
              <a:ext uri="{FF2B5EF4-FFF2-40B4-BE49-F238E27FC236}">
                <a16:creationId xmlns:a16="http://schemas.microsoft.com/office/drawing/2014/main" id="{13296198-7BD2-4AD6-916A-3DD81DA79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"/>
            <a:ext cx="122343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84B76B-4168-4A05-85CD-B9F72F2B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18208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6CDECCA-5F1C-4151-8752-245F9D1158C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5A6F0-5568-4AEF-B572-B930D02A132E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C07D96B-EEF0-4573-A4B1-DD5EC4C0CC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67697" y="117671"/>
            <a:ext cx="82209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 b="1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7199BF1-D8A7-4485-8048-568E7A122E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8915" y="1250755"/>
            <a:ext cx="11858976" cy="489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65919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D977E532-C5DC-45C5-B44F-AEBB65E3996F}"/>
              </a:ext>
            </a:extLst>
          </p:cNvPr>
          <p:cNvSpPr/>
          <p:nvPr/>
        </p:nvSpPr>
        <p:spPr bwMode="auto">
          <a:xfrm>
            <a:off x="838200" y="913484"/>
            <a:ext cx="10719062" cy="1914525"/>
          </a:xfrm>
          <a:prstGeom prst="rect">
            <a:avLst/>
          </a:prstGeom>
          <a:solidFill>
            <a:srgbClr val="02C4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F1CFF8E-8B4E-4D31-8FE9-6D29EE1EF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931" y="1016027"/>
            <a:ext cx="10515600" cy="1709441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" name="组 4">
            <a:extLst>
              <a:ext uri="{FF2B5EF4-FFF2-40B4-BE49-F238E27FC236}">
                <a16:creationId xmlns:a16="http://schemas.microsoft.com/office/drawing/2014/main" id="{5F03C1DD-236C-497B-B03E-E53A5136F6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35822" y="3600114"/>
            <a:ext cx="7308850" cy="788988"/>
            <a:chOff x="1651000" y="4557889"/>
            <a:chExt cx="7309557" cy="790222"/>
          </a:xfrm>
        </p:grpSpPr>
        <p:sp>
          <p:nvSpPr>
            <p:cNvPr id="4" name="矩形 1">
              <a:extLst>
                <a:ext uri="{FF2B5EF4-FFF2-40B4-BE49-F238E27FC236}">
                  <a16:creationId xmlns:a16="http://schemas.microsoft.com/office/drawing/2014/main" id="{49652C6E-7103-4648-8CAD-8AC85C664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333" y="4796335"/>
              <a:ext cx="650522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kumimoji="0"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kumimoji="0"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2" descr="icon-test.png">
              <a:extLst>
                <a:ext uri="{FF2B5EF4-FFF2-40B4-BE49-F238E27FC236}">
                  <a16:creationId xmlns:a16="http://schemas.microsoft.com/office/drawing/2014/main" id="{620F7C7E-FD57-485A-8F0E-A20109CE0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000" y="4557889"/>
              <a:ext cx="790222" cy="790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文本框 19">
            <a:extLst>
              <a:ext uri="{FF2B5EF4-FFF2-40B4-BE49-F238E27FC236}">
                <a16:creationId xmlns:a16="http://schemas.microsoft.com/office/drawing/2014/main" id="{20C8C66D-5CE0-4806-B34B-318D327754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981456" y="4783905"/>
            <a:ext cx="6432550" cy="400050"/>
          </a:xfrm>
          <a:prstGeom prst="rect">
            <a:avLst/>
          </a:prstGeom>
          <a:solidFill>
            <a:srgbClr val="02C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A8D5660-BDE2-41DD-ABE9-69F7210BA047}"/>
              </a:ext>
            </a:extLst>
          </p:cNvPr>
          <p:cNvSpPr txBox="1"/>
          <p:nvPr userDrawn="1"/>
        </p:nvSpPr>
        <p:spPr>
          <a:xfrm>
            <a:off x="3667027" y="4783905"/>
            <a:ext cx="499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09285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98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5B27542-6F6B-4107-B1A1-5EA5477483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68563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40170C2E-88C2-4D8B-AAF0-475BA1C621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37648" y="2469824"/>
            <a:ext cx="10515600" cy="33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0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等线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cs typeface="等线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457200" indent="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8BAE0-7658-4E17-98A9-CC15512C4E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8200" y="15421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基于国产嵌入式操作系统和龙芯</a:t>
            </a:r>
            <a:r>
              <a:rPr lang="en-US" altLang="zh-CN" b="1" dirty="0"/>
              <a:t>SOC</a:t>
            </a:r>
            <a:br>
              <a:rPr lang="en-US" altLang="zh-CN" b="1" dirty="0"/>
            </a:br>
            <a:r>
              <a:rPr lang="zh-CN" altLang="en-US" b="1" dirty="0"/>
              <a:t>的应用与开发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6AAB75-E540-453C-9C98-B6E254C36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8" y="3626954"/>
            <a:ext cx="6959472" cy="517526"/>
          </a:xfrm>
        </p:spPr>
        <p:txBody>
          <a:bodyPr/>
          <a:lstStyle/>
          <a:p>
            <a:r>
              <a:rPr lang="zh-CN" altLang="en-US" sz="4000" b="1" dirty="0"/>
              <a:t>第十五讲 基于</a:t>
            </a:r>
            <a:r>
              <a:rPr lang="en-US" altLang="zh-CN" sz="4000" b="1" dirty="0"/>
              <a:t>RT-Thread</a:t>
            </a:r>
            <a:r>
              <a:rPr lang="zh-CN" altLang="en-US" sz="4000" b="1" dirty="0"/>
              <a:t>操作系统外设</a:t>
            </a:r>
            <a:r>
              <a:rPr lang="en-US" altLang="zh-CN" sz="4000" b="1" dirty="0"/>
              <a:t>6-CAN</a:t>
            </a:r>
            <a:r>
              <a:rPr lang="zh-CN" altLang="en-US" sz="4000" b="1" dirty="0"/>
              <a:t>总线接口操作</a:t>
            </a:r>
            <a:endParaRPr lang="zh-CN" altLang="en-US" sz="4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439703B-5DDF-429F-B382-EF61BE90673B}"/>
              </a:ext>
            </a:extLst>
          </p:cNvPr>
          <p:cNvSpPr/>
          <p:nvPr/>
        </p:nvSpPr>
        <p:spPr>
          <a:xfrm>
            <a:off x="5124162" y="4903708"/>
            <a:ext cx="3990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/>
              <a:t>南京工业大学 孙冬梅</a:t>
            </a:r>
          </a:p>
        </p:txBody>
      </p:sp>
    </p:spTree>
    <p:extLst>
      <p:ext uri="{BB962C8B-B14F-4D97-AF65-F5344CB8AC3E}">
        <p14:creationId xmlns:p14="http://schemas.microsoft.com/office/powerpoint/2010/main" val="24438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3561C9-457F-4068-8EDE-59AED17E4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757433"/>
            <a:ext cx="6496050" cy="4191000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9A0E9220-D202-418A-A2A9-33649ED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696" y="117671"/>
            <a:ext cx="8633803" cy="639762"/>
          </a:xfrm>
        </p:spPr>
        <p:txBody>
          <a:bodyPr/>
          <a:lstStyle/>
          <a:p>
            <a:r>
              <a:rPr lang="zh-CN" altLang="en-US" sz="2800" dirty="0"/>
              <a:t>第十五讲 基于</a:t>
            </a:r>
            <a:r>
              <a:rPr lang="en-US" altLang="zh-CN" sz="2800" dirty="0"/>
              <a:t>RT-Thread</a:t>
            </a:r>
            <a:r>
              <a:rPr lang="zh-CN" altLang="en-US" sz="2800" dirty="0"/>
              <a:t>操作系统外设</a:t>
            </a:r>
            <a:r>
              <a:rPr lang="en-US" altLang="zh-CN" sz="2800" dirty="0"/>
              <a:t>5-CAN</a:t>
            </a:r>
            <a:r>
              <a:rPr lang="zh-CN" altLang="en-US" sz="2800" dirty="0"/>
              <a:t>总线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754F652-E912-4345-B6C7-D2853384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ADA295F1-0FF4-4463-AC22-B74E668A2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23" y="4906962"/>
            <a:ext cx="35791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1. CAN</a:t>
            </a:r>
            <a:r>
              <a:rPr lang="zh-CN" altLang="en-US" dirty="0"/>
              <a:t>总线基础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E15E0F8A-3C7F-44B8-BB26-FCF61B49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922" y="5475688"/>
            <a:ext cx="3805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buFont typeface="Arial" panose="020B0604020202020204" pitchFamily="34" charset="0"/>
              <a:buNone/>
              <a:defRPr kumimoji="0" sz="2400" i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/>
            </a:lvl9pPr>
          </a:lstStyle>
          <a:p>
            <a:r>
              <a:rPr lang="en-US" altLang="zh-CN" dirty="0"/>
              <a:t>2. CAN</a:t>
            </a:r>
            <a:r>
              <a:rPr lang="zh-CN" altLang="zh-CN" dirty="0"/>
              <a:t>总线</a:t>
            </a:r>
            <a:r>
              <a:rPr lang="en-US" altLang="zh-CN" dirty="0" err="1"/>
              <a:t>库函数控制</a:t>
            </a:r>
            <a:endParaRPr lang="zh-CN" altLang="en-US" dirty="0"/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86276D9D-6000-488B-B226-57B3E8B5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326" y="4906962"/>
            <a:ext cx="3992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kumimoji="0" lang="en-US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en-US" altLang="zh-CN" sz="2400" dirty="0"/>
              <a:t> </a:t>
            </a:r>
            <a:r>
              <a:rPr lang="en-US" altLang="zh-CN" sz="2400" i="1" dirty="0"/>
              <a:t>CAN</a:t>
            </a:r>
            <a:r>
              <a:rPr kumimoji="0" lang="zh-CN" altLang="zh-CN" sz="2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总线设备操作示例</a:t>
            </a:r>
            <a:endParaRPr kumimoji="0" lang="zh-CN" altLang="en-US" sz="2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300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CAN</a:t>
            </a:r>
            <a:r>
              <a:rPr lang="zh-CN" altLang="en-US" dirty="0"/>
              <a:t>总线基础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E5F9BA38-F2E6-4CBB-B86D-230342D1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733" y="1250950"/>
            <a:ext cx="8693335" cy="4895850"/>
          </a:xfrm>
        </p:spPr>
      </p:pic>
    </p:spTree>
    <p:extLst>
      <p:ext uri="{BB962C8B-B14F-4D97-AF65-F5344CB8AC3E}">
        <p14:creationId xmlns:p14="http://schemas.microsoft.com/office/powerpoint/2010/main" val="163926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CAN</a:t>
            </a:r>
            <a:r>
              <a:rPr lang="zh-CN" altLang="zh-CN" dirty="0"/>
              <a:t>总线</a:t>
            </a:r>
            <a:r>
              <a:rPr lang="en-US" altLang="zh-CN" dirty="0" err="1"/>
              <a:t>库函数控制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1FBB0104-C1DA-4C1D-914E-1C069F9D5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92" y="1068191"/>
            <a:ext cx="11858976" cy="5470722"/>
          </a:xfrm>
        </p:spPr>
        <p:txBody>
          <a:bodyPr/>
          <a:lstStyle/>
          <a:p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利用库函数操作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总线的例程为代码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test_can.c</a:t>
            </a:r>
            <a:r>
              <a:rPr lang="zh-CN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altLang="zh-CN" dirty="0"/>
          </a:p>
        </p:txBody>
      </p:sp>
      <p:graphicFrame>
        <p:nvGraphicFramePr>
          <p:cNvPr id="7" name="内容占位符 4">
            <a:extLst>
              <a:ext uri="{FF2B5EF4-FFF2-40B4-BE49-F238E27FC236}">
                <a16:creationId xmlns:a16="http://schemas.microsoft.com/office/drawing/2014/main" id="{ABF9A0C7-B682-4629-960E-12FCDDA07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870087"/>
              </p:ext>
            </p:extLst>
          </p:nvPr>
        </p:nvGraphicFramePr>
        <p:xfrm>
          <a:off x="1409700" y="1790700"/>
          <a:ext cx="7708508" cy="3797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763">
                  <a:extLst>
                    <a:ext uri="{9D8B030D-6E8A-4147-A177-3AD203B41FA5}">
                      <a16:colId xmlns:a16="http://schemas.microsoft.com/office/drawing/2014/main" val="2278148907"/>
                    </a:ext>
                  </a:extLst>
                </a:gridCol>
                <a:gridCol w="4891745">
                  <a:extLst>
                    <a:ext uri="{9D8B030D-6E8A-4147-A177-3AD203B41FA5}">
                      <a16:colId xmlns:a16="http://schemas.microsoft.com/office/drawing/2014/main" val="1055508800"/>
                    </a:ext>
                  </a:extLst>
                </a:gridCol>
              </a:tblGrid>
              <a:tr h="54247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名称</a:t>
                      </a:r>
                      <a:endParaRPr lang="zh-CN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</a:rPr>
                        <a:t>作</a:t>
                      </a:r>
                      <a:r>
                        <a:rPr lang="en-US" sz="2800" kern="100" dirty="0">
                          <a:effectLst/>
                        </a:rPr>
                        <a:t>    </a:t>
                      </a:r>
                      <a:r>
                        <a:rPr lang="zh-CN" sz="2800" kern="100" dirty="0">
                          <a:effectLst/>
                        </a:rPr>
                        <a:t>用</a:t>
                      </a:r>
                      <a:endParaRPr lang="zh-CN" sz="3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7141892"/>
                  </a:ext>
                </a:extLst>
              </a:tr>
              <a:tr h="54247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CAN_Init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CAN</a:t>
                      </a:r>
                      <a:r>
                        <a:rPr lang="zh-CN" sz="2800" kern="100" dirty="0">
                          <a:effectLst/>
                        </a:rPr>
                        <a:t>总线初始化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34444387"/>
                  </a:ext>
                </a:extLst>
              </a:tr>
              <a:tr h="54247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CAN_SetBps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CAN</a:t>
                      </a:r>
                      <a:r>
                        <a:rPr lang="zh-CN" sz="2800" kern="100" dirty="0">
                          <a:effectLst/>
                        </a:rPr>
                        <a:t>总线配置速率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6104783"/>
                  </a:ext>
                </a:extLst>
              </a:tr>
              <a:tr h="54247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CAN_SetMode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CAN</a:t>
                      </a:r>
                      <a:r>
                        <a:rPr lang="zh-CN" sz="2800" kern="100" dirty="0">
                          <a:effectLst/>
                        </a:rPr>
                        <a:t>总线配置模式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37062286"/>
                  </a:ext>
                </a:extLst>
              </a:tr>
              <a:tr h="54247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CAN_FilterInit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CAN</a:t>
                      </a:r>
                      <a:r>
                        <a:rPr lang="zh-CN" sz="2800" kern="100" dirty="0">
                          <a:effectLst/>
                        </a:rPr>
                        <a:t>滤波器初始化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7221622"/>
                  </a:ext>
                </a:extLst>
              </a:tr>
              <a:tr h="54247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CAN_Transmit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CAN</a:t>
                      </a:r>
                      <a:r>
                        <a:rPr lang="zh-CN" sz="2800" kern="100" dirty="0">
                          <a:effectLst/>
                        </a:rPr>
                        <a:t>总线数据发送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57747975"/>
                  </a:ext>
                </a:extLst>
              </a:tr>
              <a:tr h="542471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CAN_Receive</a:t>
                      </a:r>
                      <a:endParaRPr lang="zh-CN" sz="3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CAN</a:t>
                      </a:r>
                      <a:r>
                        <a:rPr lang="zh-CN" sz="2800" kern="100" dirty="0">
                          <a:effectLst/>
                        </a:rPr>
                        <a:t>总线数据接收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62273705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39FE11AB-1FDD-4D78-90AE-978A46EC0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5" y="1608137"/>
            <a:ext cx="11641015" cy="17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C7A24CF-4C43-435D-94F5-E31777645E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080E42C-17CE-4640-9E87-4EF1E4B1BE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30A583D2-58FF-4F93-BE62-52BECF41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198ACE5-74D7-49A2-BD31-82693F71A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0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63454C7-EF94-4984-8365-38D4A74A71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61A887-1783-4604-90F8-DAC7F58BA4A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1465EC5-387E-4DC3-A41A-7F7167C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en-US" altLang="zh-CN" b="0" dirty="0"/>
              <a:t>CAN</a:t>
            </a:r>
            <a:r>
              <a:rPr kumimoji="0" lang="zh-CN" altLang="zh-CN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总线设备操作示例</a:t>
            </a:r>
            <a:endParaRPr lang="zh-CN" altLang="en-US" b="0" dirty="0"/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29F2EDB8-38FD-4E98-A746-F1E9957FE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drv_can.c</a:t>
            </a:r>
            <a:r>
              <a:rPr lang="zh-CN" altLang="zh-CN" dirty="0"/>
              <a:t>。</a:t>
            </a:r>
            <a:r>
              <a:rPr lang="en-US" altLang="zh-CN" dirty="0"/>
              <a:t>CAN</a:t>
            </a:r>
            <a:r>
              <a:rPr lang="zh-CN" altLang="zh-CN" dirty="0"/>
              <a:t>设备的打开、关闭、读、写和控制。</a:t>
            </a:r>
          </a:p>
          <a:p>
            <a:r>
              <a:rPr lang="en-US" altLang="zh-CN" dirty="0"/>
              <a:t>1. CAN</a:t>
            </a:r>
            <a:r>
              <a:rPr lang="zh-CN" altLang="zh-CN" dirty="0"/>
              <a:t>总线设备接口函数</a:t>
            </a:r>
            <a:r>
              <a:rPr lang="en-US" altLang="zh-CN" dirty="0" err="1"/>
              <a:t>canops</a:t>
            </a:r>
            <a:r>
              <a:rPr lang="zh-CN" altLang="zh-CN" dirty="0"/>
              <a:t>。</a:t>
            </a:r>
          </a:p>
          <a:p>
            <a:r>
              <a:rPr lang="en-US" altLang="zh-CN" dirty="0"/>
              <a:t>2. </a:t>
            </a:r>
            <a:r>
              <a:rPr lang="zh-CN" altLang="zh-CN" dirty="0"/>
              <a:t>实现了配置、控制、发送和接收</a:t>
            </a:r>
            <a:r>
              <a:rPr lang="en-US" altLang="zh-CN" dirty="0"/>
              <a:t>4</a:t>
            </a:r>
            <a:r>
              <a:rPr lang="zh-CN" altLang="zh-CN" dirty="0"/>
              <a:t>个函数。</a:t>
            </a:r>
          </a:p>
          <a:p>
            <a:r>
              <a:rPr lang="en-US" altLang="zh-CN" dirty="0"/>
              <a:t>3. </a:t>
            </a:r>
            <a:r>
              <a:rPr lang="zh-CN" altLang="zh-CN" dirty="0"/>
              <a:t>使用</a:t>
            </a:r>
            <a:r>
              <a:rPr lang="en-US" altLang="zh-CN" dirty="0"/>
              <a:t>ls1c_bxcan_init</a:t>
            </a:r>
            <a:r>
              <a:rPr lang="zh-CN" altLang="zh-CN" dirty="0"/>
              <a:t>函数将设备注册到内核中。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zh-CN" dirty="0"/>
              <a:t>例程为代码</a:t>
            </a:r>
            <a:r>
              <a:rPr lang="en-US" altLang="zh-CN" dirty="0" err="1"/>
              <a:t>test_rtt_can.c</a:t>
            </a:r>
            <a:r>
              <a:rPr lang="zh-CN" altLang="zh-CN" dirty="0"/>
              <a:t>。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1D48360-CD06-403B-A3C0-5BC530B5FB3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042" y="3382577"/>
            <a:ext cx="5144313" cy="280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0E7BE4-D7A3-4A85-B0DE-0D38CC14F52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3831" y="2341085"/>
            <a:ext cx="4544060" cy="233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801098-40C0-432D-B7CC-F6CCE33F2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13" y="4365864"/>
            <a:ext cx="3572374" cy="15432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CB572E-EB61-436A-9838-56049B9B5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897" y="955736"/>
            <a:ext cx="6268325" cy="38867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5B6828B-F413-4A22-8BAA-04D91480D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635" y="1304494"/>
            <a:ext cx="5887272" cy="40296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6D386D-0B74-4BAF-A5CF-C19ADF6B34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3319" y="1577608"/>
            <a:ext cx="6030167" cy="402963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FE1CDF1-CA94-4C42-A3C8-4DFD3A070B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7794" y="1994226"/>
            <a:ext cx="5992061" cy="41725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8E33BAD-4EA4-4084-9CBD-99BC32F57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1819" y="2543402"/>
            <a:ext cx="5601482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5FF84A5-B8C6-4F67-88B9-DAFABE746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FE9B06-4751-44C7-9482-94FF71DAA0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674B5D5-9E83-4D81-ADE0-39184407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DE9EC70-41FC-47AF-89EA-C47050846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12B6210-4E91-4507-BF7C-8D0412A867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9CB81-B489-4261-96BA-A6BFC1BAEA0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FE4DE76-D09B-4A28-8538-60C08DBE6E8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B466B91-77CB-47DB-9BB0-7971E775762F}" type="datetime1">
              <a:rPr lang="zh-CN" altLang="en-US" smtClean="0"/>
              <a:t>2020/4/20</a:t>
            </a:fld>
            <a:endParaRPr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59D59B5F-3500-40A6-847F-6558C5F3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5EAD735-8986-4C77-890D-53AE6E12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DD5986-388A-41DA-84F4-11471E925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3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44BB44-D85E-4D13-B82A-D1034D9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框 1">
            <a:extLst>
              <a:ext uri="{FF2B5EF4-FFF2-40B4-BE49-F238E27FC236}">
                <a16:creationId xmlns:a16="http://schemas.microsoft.com/office/drawing/2014/main" id="{B66149A8-F143-4804-B0A4-D8125CB49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722" y="2025775"/>
            <a:ext cx="3875087" cy="7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699F7B-A661-4836-9F36-B72F9EB8639B}"/>
              </a:ext>
            </a:extLst>
          </p:cNvPr>
          <p:cNvSpPr/>
          <p:nvPr/>
        </p:nvSpPr>
        <p:spPr bwMode="auto">
          <a:xfrm>
            <a:off x="3755472" y="1013070"/>
            <a:ext cx="5261206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spcAft>
                <a:spcPts val="1800"/>
              </a:spcAft>
              <a:defRPr/>
            </a:pPr>
            <a:r>
              <a:rPr kumimoji="0"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kumimoji="0"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03A444-05F6-4717-A591-B2D971BD2352}"/>
              </a:ext>
            </a:extLst>
          </p:cNvPr>
          <p:cNvSpPr txBox="1"/>
          <p:nvPr/>
        </p:nvSpPr>
        <p:spPr>
          <a:xfrm>
            <a:off x="3049793" y="4790947"/>
            <a:ext cx="65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助力 国产芯片 国产操作系统 嵌入式系统开发！！！</a:t>
            </a:r>
          </a:p>
        </p:txBody>
      </p:sp>
      <p:sp>
        <p:nvSpPr>
          <p:cNvPr id="23" name="矩形 1">
            <a:extLst>
              <a:ext uri="{FF2B5EF4-FFF2-40B4-BE49-F238E27FC236}">
                <a16:creationId xmlns:a16="http://schemas.microsoft.com/office/drawing/2014/main" id="{46AC0E2E-5693-43A3-AD19-C6CB0C9E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02" y="3804823"/>
            <a:ext cx="6504595" cy="34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kumimoji="0"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基于自主可控基础软硬件的嵌入式系统教学</a:t>
            </a:r>
            <a:endParaRPr kumimoji="0"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128585"/>
      </p:ext>
    </p:extLst>
  </p:cSld>
  <p:clrMapOvr>
    <a:masterClrMapping/>
  </p:clrMapOvr>
</p:sld>
</file>

<file path=ppt/theme/theme1.xml><?xml version="1.0" encoding="utf-8"?>
<a:theme xmlns:a="http://schemas.openxmlformats.org/drawingml/2006/main" name="孙冬梅PPT母版_V6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孙冬梅PPT母版_V6.0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2C4C7"/>
        </a:solidFill>
        <a:ln>
          <a:noFill/>
        </a:ln>
      </a:spPr>
      <a:bodyPr anchor="ctr"/>
      <a:lstStyle>
        <a:defPPr algn="ctr" eaLnBrk="1" fontAlgn="auto" hangingPunct="1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微软雅黑"/>
            <a:ea typeface="微软雅黑"/>
            <a:cs typeface="微软雅黑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孙冬梅PPT母版_V6.0</Template>
  <TotalTime>4977</TotalTime>
  <Words>240</Words>
  <Application>Microsoft Office PowerPoint</Application>
  <PresentationFormat>宽屏</PresentationFormat>
  <Paragraphs>56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Times New Roman</vt:lpstr>
      <vt:lpstr>孙冬梅PPT母版_V6.0</vt:lpstr>
      <vt:lpstr>1_孙冬梅PPT母版_V6.0</vt:lpstr>
      <vt:lpstr>基于国产嵌入式操作系统和龙芯SOC 的应用与开发</vt:lpstr>
      <vt:lpstr>第十五讲 基于RT-Thread操作系统外设5-CAN总线</vt:lpstr>
      <vt:lpstr>1. CAN总线基础</vt:lpstr>
      <vt:lpstr>2. CAN总线库函数控制</vt:lpstr>
      <vt:lpstr>PowerPoint 演示文稿</vt:lpstr>
      <vt:lpstr>3. CAN总线设备操作示例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基于龙芯-RTThread 网络编程及应用</dc:title>
  <dc:creator>孙 冬梅</dc:creator>
  <cp:lastModifiedBy>孙 冬梅</cp:lastModifiedBy>
  <cp:revision>504</cp:revision>
  <cp:lastPrinted>2019-06-21T01:02:15Z</cp:lastPrinted>
  <dcterms:created xsi:type="dcterms:W3CDTF">2019-05-27T01:44:11Z</dcterms:created>
  <dcterms:modified xsi:type="dcterms:W3CDTF">2020-04-20T01:56:36Z</dcterms:modified>
</cp:coreProperties>
</file>