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  <p:sldMasterId id="2147483724" r:id="rId2"/>
  </p:sldMasterIdLst>
  <p:notesMasterIdLst>
    <p:notesMasterId r:id="rId10"/>
  </p:notesMasterIdLst>
  <p:sldIdLst>
    <p:sldId id="256" r:id="rId3"/>
    <p:sldId id="273" r:id="rId4"/>
    <p:sldId id="278" r:id="rId5"/>
    <p:sldId id="288" r:id="rId6"/>
    <p:sldId id="290" r:id="rId7"/>
    <p:sldId id="291" r:id="rId8"/>
    <p:sldId id="274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43673" autoAdjust="0"/>
  </p:normalViewPr>
  <p:slideViewPr>
    <p:cSldViewPr snapToGrid="0">
      <p:cViewPr varScale="1">
        <p:scale>
          <a:sx n="31" d="100"/>
          <a:sy n="31" d="100"/>
        </p:scale>
        <p:origin x="1272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F838-9467-4E5B-A75A-87EA7EC43414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FE17A-1F2E-442D-BB4F-D2D9B21D3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36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44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98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53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44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39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57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70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54A7E-FA9E-4032-AE37-A26F42B6A519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b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786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6B91-77CB-47DB-9BB0-7971E775762F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B9DF9E67-75C6-41F5-9DC8-2D45D5EBA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29180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7B87E-2886-4887-9B4C-8D1713D96721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095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A6F0-5568-4AEF-B572-B930D02A132E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65919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977E532-C5DC-45C5-B44F-AEBB65E3996F}"/>
              </a:ext>
            </a:extLst>
          </p:cNvPr>
          <p:cNvSpPr/>
          <p:nvPr/>
        </p:nvSpPr>
        <p:spPr bwMode="auto">
          <a:xfrm>
            <a:off x="838200" y="913484"/>
            <a:ext cx="10719062" cy="1914525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F1CFF8E-8B4E-4D31-8FE9-6D29EE1EF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931" y="1016027"/>
            <a:ext cx="10515600" cy="1709441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3" name="组 4">
            <a:extLst>
              <a:ext uri="{FF2B5EF4-FFF2-40B4-BE49-F238E27FC236}">
                <a16:creationId xmlns:a16="http://schemas.microsoft.com/office/drawing/2014/main" id="{5F03C1DD-236C-497B-B03E-E53A5136F67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35822" y="3600114"/>
            <a:ext cx="7308850" cy="788988"/>
            <a:chOff x="1651000" y="4557889"/>
            <a:chExt cx="7309557" cy="790222"/>
          </a:xfrm>
        </p:grpSpPr>
        <p:sp>
          <p:nvSpPr>
            <p:cNvPr id="4" name="矩形 1">
              <a:extLst>
                <a:ext uri="{FF2B5EF4-FFF2-40B4-BE49-F238E27FC236}">
                  <a16:creationId xmlns:a16="http://schemas.microsoft.com/office/drawing/2014/main" id="{49652C6E-7103-4648-8CAD-8AC85C664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333" y="4796335"/>
              <a:ext cx="650522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kumimoji="0"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kumimoji="0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图片 2" descr="icon-test.png">
              <a:extLst>
                <a:ext uri="{FF2B5EF4-FFF2-40B4-BE49-F238E27FC236}">
                  <a16:creationId xmlns:a16="http://schemas.microsoft.com/office/drawing/2014/main" id="{620F7C7E-FD57-485A-8F0E-A20109CE0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0" y="4557889"/>
              <a:ext cx="790222" cy="79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框 19">
            <a:extLst>
              <a:ext uri="{FF2B5EF4-FFF2-40B4-BE49-F238E27FC236}">
                <a16:creationId xmlns:a16="http://schemas.microsoft.com/office/drawing/2014/main" id="{20C8C66D-5CE0-4806-B34B-318D327754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81456" y="4783905"/>
            <a:ext cx="6432550" cy="40005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A8D5660-BDE2-41DD-ABE9-69F7210BA047}"/>
              </a:ext>
            </a:extLst>
          </p:cNvPr>
          <p:cNvSpPr txBox="1"/>
          <p:nvPr userDrawn="1"/>
        </p:nvSpPr>
        <p:spPr>
          <a:xfrm>
            <a:off x="3667027" y="4783905"/>
            <a:ext cx="499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9285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298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804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8BAE0-7658-4E17-98A9-CC15512C4E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15421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/>
              <a:t>基于国产嵌入式操作系统和龙芯</a:t>
            </a:r>
            <a:r>
              <a:rPr lang="en-US" altLang="zh-CN" b="1" dirty="0"/>
              <a:t>SOC</a:t>
            </a:r>
            <a:br>
              <a:rPr lang="en-US" altLang="zh-CN" b="1" dirty="0"/>
            </a:br>
            <a:r>
              <a:rPr lang="zh-CN" altLang="en-US" b="1" dirty="0"/>
              <a:t>的应用与开发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6AAB75-E540-453C-9C98-B6E254C36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8035" y="3626954"/>
            <a:ext cx="7898005" cy="517526"/>
          </a:xfrm>
        </p:spPr>
        <p:txBody>
          <a:bodyPr/>
          <a:lstStyle/>
          <a:p>
            <a:r>
              <a:rPr lang="zh-CN" altLang="en-US" sz="4000" b="1" dirty="0"/>
              <a:t>第十七讲 基于</a:t>
            </a:r>
            <a:r>
              <a:rPr lang="en-US" altLang="zh-CN" sz="4000" b="1" dirty="0"/>
              <a:t>RT-Thread</a:t>
            </a:r>
            <a:r>
              <a:rPr lang="zh-CN" altLang="en-US" sz="4000" b="1" dirty="0"/>
              <a:t>操作系统组件</a:t>
            </a:r>
            <a:r>
              <a:rPr lang="en-US" altLang="zh-CN" sz="4000" b="1" dirty="0"/>
              <a:t>1-</a:t>
            </a:r>
            <a:r>
              <a:rPr lang="zh-CN" altLang="en-US" sz="4000" b="1" dirty="0"/>
              <a:t>组件之网络组件与小工具</a:t>
            </a:r>
            <a:endParaRPr lang="zh-CN" altLang="en-US" sz="4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439703B-5DDF-429F-B382-EF61BE90673B}"/>
              </a:ext>
            </a:extLst>
          </p:cNvPr>
          <p:cNvSpPr/>
          <p:nvPr/>
        </p:nvSpPr>
        <p:spPr>
          <a:xfrm>
            <a:off x="5124162" y="4903708"/>
            <a:ext cx="3990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南京工业大学 孙冬梅</a:t>
            </a:r>
          </a:p>
        </p:txBody>
      </p:sp>
    </p:spTree>
    <p:extLst>
      <p:ext uri="{BB962C8B-B14F-4D97-AF65-F5344CB8AC3E}">
        <p14:creationId xmlns:p14="http://schemas.microsoft.com/office/powerpoint/2010/main" val="24438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9A0E9220-D202-418A-A2A9-33649ED3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699" y="117671"/>
            <a:ext cx="9033468" cy="639762"/>
          </a:xfrm>
        </p:spPr>
        <p:txBody>
          <a:bodyPr/>
          <a:lstStyle/>
          <a:p>
            <a:r>
              <a:rPr lang="zh-CN" altLang="en-US" sz="2800" dirty="0"/>
              <a:t>第十七讲 基于</a:t>
            </a:r>
            <a:r>
              <a:rPr lang="en-US" altLang="zh-CN" sz="2800" dirty="0"/>
              <a:t>RT-Thread</a:t>
            </a:r>
            <a:r>
              <a:rPr lang="zh-CN" altLang="en-US" sz="2800" dirty="0"/>
              <a:t>组件</a:t>
            </a:r>
            <a:r>
              <a:rPr lang="en-US" altLang="zh-CN" sz="2800" dirty="0"/>
              <a:t>1-</a:t>
            </a:r>
            <a:r>
              <a:rPr lang="zh-CN" altLang="en-US" sz="2800" dirty="0"/>
              <a:t>组件之网络组件与小工具</a:t>
            </a:r>
          </a:p>
        </p:txBody>
      </p:sp>
      <p:sp>
        <p:nvSpPr>
          <p:cNvPr id="4" name="文本框 5">
            <a:extLst>
              <a:ext uri="{FF2B5EF4-FFF2-40B4-BE49-F238E27FC236}">
                <a16:creationId xmlns:a16="http://schemas.microsoft.com/office/drawing/2014/main" id="{96362648-40B1-4F2B-8AF1-E37D16CA8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923" y="4906962"/>
            <a:ext cx="4381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buFont typeface="Arial" panose="020B0604020202020204" pitchFamily="34" charset="0"/>
              <a:buNone/>
              <a:defRPr kumimoji="0" sz="2400" i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9pPr>
          </a:lstStyle>
          <a:p>
            <a:r>
              <a:rPr lang="en-US" altLang="zh-CN" dirty="0"/>
              <a:t>1.</a:t>
            </a:r>
            <a:r>
              <a:rPr lang="zh-CN" altLang="zh-CN" dirty="0"/>
              <a:t>使用</a:t>
            </a:r>
            <a:r>
              <a:rPr lang="en-US" altLang="zh-CN" dirty="0"/>
              <a:t>env</a:t>
            </a:r>
            <a:r>
              <a:rPr lang="zh-CN" altLang="zh-CN" dirty="0"/>
              <a:t>配置网络协议栈组件</a:t>
            </a:r>
            <a:endParaRPr lang="zh-CN" altLang="en-US" dirty="0"/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C639FFE-85B4-4ACF-A396-1F949981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922" y="5475688"/>
            <a:ext cx="4565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buFont typeface="Arial" panose="020B0604020202020204" pitchFamily="34" charset="0"/>
              <a:buNone/>
              <a:defRPr kumimoji="0" sz="2400" i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9pPr>
          </a:lstStyle>
          <a:p>
            <a:r>
              <a:rPr lang="en-US" altLang="zh-CN" dirty="0"/>
              <a:t>2.</a:t>
            </a:r>
            <a:r>
              <a:rPr lang="zh-CN" altLang="zh-CN" dirty="0"/>
              <a:t>使用</a:t>
            </a:r>
            <a:r>
              <a:rPr lang="en-US" altLang="zh-CN" dirty="0"/>
              <a:t>env</a:t>
            </a:r>
            <a:r>
              <a:rPr lang="zh-CN" altLang="zh-CN" dirty="0"/>
              <a:t>配置网络</a:t>
            </a:r>
            <a:r>
              <a:rPr lang="en-US" altLang="zh-CN" dirty="0"/>
              <a:t>SAL</a:t>
            </a:r>
            <a:r>
              <a:rPr lang="zh-CN" altLang="zh-CN" dirty="0"/>
              <a:t>组件</a:t>
            </a:r>
            <a:endParaRPr lang="zh-CN" altLang="en-US" dirty="0"/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DBE18683-C457-4672-87EC-AAD4914B7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326" y="4906962"/>
            <a:ext cx="49906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zh-CN" i="1" dirty="0"/>
              <a:t>使用</a:t>
            </a:r>
            <a:r>
              <a:rPr lang="en-US" altLang="zh-CN" i="1" dirty="0"/>
              <a:t>env</a:t>
            </a:r>
            <a:r>
              <a:rPr lang="zh-CN" altLang="zh-CN" i="1" dirty="0"/>
              <a:t>配置网络</a:t>
            </a:r>
            <a:r>
              <a:rPr lang="en-US" altLang="zh-CN" i="1" dirty="0" err="1"/>
              <a:t>tftp</a:t>
            </a:r>
            <a:r>
              <a:rPr lang="zh-CN" altLang="zh-CN" i="1" dirty="0"/>
              <a:t>组件</a:t>
            </a:r>
            <a:endParaRPr kumimoji="0" lang="zh-CN" altLang="en-US" sz="2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DC2D20B1-8DA5-4F68-8FC0-DBF19A8D6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327" y="5489574"/>
            <a:ext cx="49906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zh-CN" i="1" dirty="0"/>
              <a:t>使用</a:t>
            </a:r>
            <a:r>
              <a:rPr lang="en-US" altLang="zh-CN" i="1" dirty="0"/>
              <a:t>env</a:t>
            </a:r>
            <a:r>
              <a:rPr lang="zh-CN" altLang="zh-CN" i="1" dirty="0"/>
              <a:t>配置网络</a:t>
            </a:r>
            <a:r>
              <a:rPr lang="en-US" altLang="zh-CN" i="1" dirty="0"/>
              <a:t>Telnet</a:t>
            </a:r>
            <a:r>
              <a:rPr lang="zh-CN" altLang="zh-CN" i="1" dirty="0"/>
              <a:t>组件</a:t>
            </a:r>
            <a:endParaRPr kumimoji="0" lang="zh-CN" altLang="en-US" sz="2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754F652-E912-4345-B6C7-D2853384B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B10F7B-E517-4FC9-A625-14FF903D4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05" y="1056734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9479DBE-46B3-4270-A4DE-B56E577CA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46" y="875103"/>
            <a:ext cx="4587239" cy="37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0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63454C7-EF94-4984-8365-38D4A74A7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61A887-1783-4604-90F8-DAC7F58BA4A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1465EC5-387E-4DC3-A41A-7F7167C9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zh-CN" dirty="0"/>
              <a:t>使用</a:t>
            </a:r>
            <a:r>
              <a:rPr lang="en-US" altLang="zh-CN" dirty="0"/>
              <a:t>env</a:t>
            </a:r>
            <a:r>
              <a:rPr lang="zh-CN" altLang="zh-CN" dirty="0"/>
              <a:t>配置网络协议栈组件</a:t>
            </a:r>
            <a:endParaRPr lang="zh-CN" altLang="en-US" dirty="0"/>
          </a:p>
        </p:txBody>
      </p:sp>
      <p:sp>
        <p:nvSpPr>
          <p:cNvPr id="8" name="内容占位符 4">
            <a:extLst>
              <a:ext uri="{FF2B5EF4-FFF2-40B4-BE49-F238E27FC236}">
                <a16:creationId xmlns:a16="http://schemas.microsoft.com/office/drawing/2014/main" id="{1FBB0104-C1DA-4C1D-914E-1C069F9D5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12" y="1148578"/>
            <a:ext cx="11858976" cy="5470722"/>
          </a:xfrm>
        </p:spPr>
        <p:txBody>
          <a:bodyPr/>
          <a:lstStyle/>
          <a:p>
            <a:r>
              <a:rPr lang="en-US" altLang="zh-CN" dirty="0" err="1"/>
              <a:t>LwIP</a:t>
            </a:r>
            <a:r>
              <a:rPr lang="zh-CN" altLang="zh-CN" dirty="0"/>
              <a:t>的相关配置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静态</a:t>
            </a:r>
            <a:r>
              <a:rPr lang="en-US" altLang="zh-CN" dirty="0"/>
              <a:t>IP</a:t>
            </a:r>
            <a:r>
              <a:rPr lang="zh-CN" altLang="en-US" dirty="0"/>
              <a:t>地址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test_client.c</a:t>
            </a:r>
            <a:r>
              <a:rPr lang="en-US" altLang="zh-CN" dirty="0"/>
              <a:t>  </a:t>
            </a:r>
            <a:r>
              <a:rPr lang="en-US" altLang="zh-CN" dirty="0" err="1"/>
              <a:t>test_websrv.c</a:t>
            </a:r>
            <a:endParaRPr lang="en-US" altLang="zh-CN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216D57C-38B3-4737-A190-B31D218D0BC0}"/>
              </a:ext>
            </a:extLst>
          </p:cNvPr>
          <p:cNvSpPr/>
          <p:nvPr/>
        </p:nvSpPr>
        <p:spPr>
          <a:xfrm>
            <a:off x="411983" y="373945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Static IPv4 Address  ---&gt;    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(193.169.2.230) IPv4: IP address                                           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(193.169.2.1) IPv4: Gateway address                                        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(255.255.255.0) IPv4: Mask address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0066709-B831-461B-8443-25A3C8121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1" y="1160094"/>
            <a:ext cx="6563229" cy="454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215DB3-0E22-4620-B0B6-B0BF8E35D4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297F76-40A0-44D3-BDF4-B8CEA503B7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2020/4/20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8EBFD23-6569-40AF-BFD6-0F719779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zh-CN" dirty="0"/>
              <a:t>使用</a:t>
            </a:r>
            <a:r>
              <a:rPr lang="en-US" altLang="zh-CN" dirty="0"/>
              <a:t>env</a:t>
            </a:r>
            <a:r>
              <a:rPr lang="zh-CN" altLang="zh-CN" dirty="0"/>
              <a:t>配置网络</a:t>
            </a:r>
            <a:r>
              <a:rPr lang="en-US" altLang="zh-CN" dirty="0"/>
              <a:t>SAL</a:t>
            </a:r>
            <a:r>
              <a:rPr lang="zh-CN" altLang="zh-CN" dirty="0"/>
              <a:t>组件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9DCD581-8AA8-433A-ABA1-D2A711B6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Socket  -- "</a:t>
            </a:r>
            <a:r>
              <a:rPr lang="zh-CN" altLang="zh-CN" dirty="0"/>
              <a:t>套接字</a:t>
            </a:r>
            <a:r>
              <a:rPr lang="en-US" altLang="zh-CN" dirty="0"/>
              <a:t>“</a:t>
            </a:r>
          </a:p>
          <a:p>
            <a:r>
              <a:rPr lang="en-US" altLang="zh-CN" dirty="0"/>
              <a:t>SAL</a:t>
            </a:r>
            <a:r>
              <a:rPr lang="zh-CN" altLang="zh-CN" dirty="0"/>
              <a:t>（套接字抽象层）组件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zh-CN" sz="2000" dirty="0"/>
              <a:t>自带的例程</a:t>
            </a:r>
            <a:r>
              <a:rPr lang="en-US" altLang="zh-CN" sz="2000" dirty="0"/>
              <a:t>:</a:t>
            </a:r>
          </a:p>
          <a:p>
            <a:r>
              <a:rPr lang="en-US" altLang="zh-CN" sz="2000" dirty="0" err="1"/>
              <a:t>tcpserv</a:t>
            </a:r>
            <a:r>
              <a:rPr lang="en-US" altLang="zh-CN" sz="2000" dirty="0"/>
              <a:t>  </a:t>
            </a:r>
            <a:r>
              <a:rPr lang="en-US" altLang="zh-CN" sz="2000" dirty="0" err="1"/>
              <a:t>tcpclient</a:t>
            </a:r>
            <a:endParaRPr lang="zh-CN" altLang="zh-CN" sz="2000" dirty="0"/>
          </a:p>
          <a:p>
            <a:r>
              <a:rPr lang="en-US" altLang="zh-CN" sz="2000" dirty="0" err="1"/>
              <a:t>tcpclient</a:t>
            </a:r>
            <a:r>
              <a:rPr lang="en-US" altLang="zh-CN" sz="2000" dirty="0"/>
              <a:t>-select </a:t>
            </a:r>
          </a:p>
          <a:p>
            <a:r>
              <a:rPr lang="en-US" altLang="zh-CN" sz="2000" dirty="0" err="1"/>
              <a:t>udpserv</a:t>
            </a:r>
            <a:r>
              <a:rPr lang="en-US" altLang="zh-CN" sz="2000" dirty="0"/>
              <a:t>  </a:t>
            </a:r>
            <a:r>
              <a:rPr lang="en-US" altLang="zh-CN" sz="2000" dirty="0" err="1"/>
              <a:t>udpclient</a:t>
            </a:r>
            <a:endParaRPr lang="zh-CN" altLang="zh-CN" sz="2000" dirty="0"/>
          </a:p>
          <a:p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AB01060-4800-42E1-99C0-48A345227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730" y="757433"/>
            <a:ext cx="6732710" cy="466680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4447C11-82DF-4C4D-93B9-92C3AA416430}"/>
              </a:ext>
            </a:extLst>
          </p:cNvPr>
          <p:cNvSpPr/>
          <p:nvPr/>
        </p:nvSpPr>
        <p:spPr>
          <a:xfrm>
            <a:off x="177901" y="2225825"/>
            <a:ext cx="5385085" cy="16312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===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phy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FULLDUPLEX MODE</a:t>
            </a:r>
            <a:endParaRPr lang="zh-CN" altLang="zh-CN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eth_inited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!</a:t>
            </a:r>
            <a:endParaRPr lang="zh-CN" altLang="zh-CN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lwIP-1.4.1 initialized!</a:t>
            </a:r>
            <a:endParaRPr lang="zh-CN" altLang="zh-CN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[I/SAL_SOC] Socket Abstraction Layer initialize success.</a:t>
            </a:r>
            <a:endParaRPr lang="zh-CN" altLang="zh-CN" sz="16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File System initialized!</a:t>
            </a:r>
            <a:endParaRPr lang="zh-CN" altLang="zh-CN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Loongson</a:t>
            </a:r>
            <a:r>
              <a:rPr lang="zh-CN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系统初始化完成！</a:t>
            </a:r>
            <a:endParaRPr lang="zh-CN" altLang="zh-CN" sz="16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0235F75-FA1A-46C3-88FF-C3C87A4E2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143" y="1250755"/>
            <a:ext cx="5474075" cy="37943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BE624A-13A9-4AFB-8E90-A7B7680914D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770653" y="3938956"/>
            <a:ext cx="5278120" cy="267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5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E6F6848-8623-4D4A-ABD4-3631B71EFC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3F4B792-2305-4EA9-897B-EF6F7DE7E3D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0AD442C-FDD9-43EA-9B38-7BF50AD7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zh-CN" dirty="0"/>
              <a:t>使用</a:t>
            </a:r>
            <a:r>
              <a:rPr lang="en-US" altLang="zh-CN" dirty="0"/>
              <a:t>env</a:t>
            </a:r>
            <a:r>
              <a:rPr lang="zh-CN" altLang="zh-CN" dirty="0"/>
              <a:t>配置网络</a:t>
            </a:r>
            <a:r>
              <a:rPr lang="en-US" altLang="zh-CN" dirty="0" err="1"/>
              <a:t>tftp</a:t>
            </a:r>
            <a:r>
              <a:rPr lang="zh-CN" altLang="zh-CN" dirty="0"/>
              <a:t>组件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0A051BDE-D227-4B87-B4A0-891BA39C0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简单文件传输协议</a:t>
            </a:r>
            <a:r>
              <a:rPr lang="en-US" altLang="zh-CN" dirty="0"/>
              <a:t>(TFTP)</a:t>
            </a:r>
            <a:r>
              <a:rPr lang="zh-CN" altLang="zh-CN" dirty="0"/>
              <a:t>是</a:t>
            </a:r>
            <a:r>
              <a:rPr lang="en-US" altLang="zh-CN" dirty="0"/>
              <a:t>FTP</a:t>
            </a:r>
            <a:r>
              <a:rPr lang="zh-CN" altLang="zh-CN" dirty="0"/>
              <a:t>的简化版本</a:t>
            </a:r>
            <a:endParaRPr lang="en-US" altLang="zh-CN" dirty="0"/>
          </a:p>
          <a:p>
            <a:r>
              <a:rPr lang="en-US" altLang="zh-CN" dirty="0"/>
              <a:t>TFTP</a:t>
            </a:r>
            <a:r>
              <a:rPr lang="zh-CN" altLang="zh-CN" dirty="0"/>
              <a:t>是一个非常易用的小型网络文件传输程序，使用的端口号为</a:t>
            </a:r>
            <a:r>
              <a:rPr lang="en-US" altLang="zh-CN" dirty="0"/>
              <a:t> 69</a:t>
            </a:r>
          </a:p>
          <a:p>
            <a:r>
              <a:rPr lang="en-US" altLang="zh-CN" dirty="0"/>
              <a:t>Tftpd32</a:t>
            </a:r>
            <a:r>
              <a:rPr lang="zh-CN" altLang="zh-CN" dirty="0"/>
              <a:t>，就是一个包含了</a:t>
            </a:r>
            <a:r>
              <a:rPr lang="en-US" altLang="zh-CN" dirty="0" err="1"/>
              <a:t>tftp</a:t>
            </a:r>
            <a:r>
              <a:rPr lang="zh-CN" altLang="zh-CN" dirty="0"/>
              <a:t>的袖珍网络服务器包</a:t>
            </a:r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B21B65C-43F7-4DCD-87A8-CBD3B9F465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97194" y="2706371"/>
            <a:ext cx="5278120" cy="36499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8E0958-F411-40AD-8D62-1F19A1B639F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37801" y="2706371"/>
            <a:ext cx="4459792" cy="36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6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577EE22-BEA1-401B-8D08-E8A7642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43CF90-61A1-4E57-A196-7C744323B3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38CF001-4219-4974-9710-1599DEA6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zh-CN" dirty="0"/>
              <a:t>使用</a:t>
            </a:r>
            <a:r>
              <a:rPr lang="en-US" altLang="zh-CN" dirty="0"/>
              <a:t>env</a:t>
            </a:r>
            <a:r>
              <a:rPr lang="zh-CN" altLang="zh-CN" dirty="0"/>
              <a:t>配置网络</a:t>
            </a:r>
            <a:r>
              <a:rPr lang="en-US" altLang="zh-CN" dirty="0"/>
              <a:t>Telnet</a:t>
            </a:r>
            <a:r>
              <a:rPr lang="zh-CN" altLang="zh-CN" dirty="0"/>
              <a:t>组件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0C79636F-2ACC-4542-A7D3-0FC7ADA97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600" dirty="0"/>
              <a:t>telnet</a:t>
            </a:r>
            <a:r>
              <a:rPr lang="zh-CN" altLang="zh-CN" sz="3600" dirty="0"/>
              <a:t>意思是</a:t>
            </a:r>
            <a:r>
              <a:rPr lang="en-US" altLang="zh-CN" sz="3600" dirty="0"/>
              <a:t>Internet</a:t>
            </a:r>
            <a:r>
              <a:rPr lang="zh-CN" altLang="zh-CN" sz="3600" dirty="0"/>
              <a:t>的远程登录协议，可以通过它远程登录和控制别的计算机</a:t>
            </a:r>
            <a:endParaRPr lang="en-US" altLang="zh-CN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3600" dirty="0"/>
              <a:t>在</a:t>
            </a:r>
            <a:r>
              <a:rPr lang="en-US" altLang="zh-CN" sz="3600" dirty="0"/>
              <a:t>env</a:t>
            </a:r>
            <a:r>
              <a:rPr lang="zh-CN" altLang="zh-CN" sz="3600" dirty="0"/>
              <a:t>中使能</a:t>
            </a:r>
            <a:r>
              <a:rPr lang="en-US" altLang="zh-CN" sz="3600" dirty="0" err="1"/>
              <a:t>netutils</a:t>
            </a:r>
            <a:r>
              <a:rPr lang="zh-CN" altLang="zh-CN" sz="3600" dirty="0"/>
              <a:t>中的</a:t>
            </a:r>
            <a:r>
              <a:rPr lang="en-US" altLang="zh-CN" sz="3600" dirty="0"/>
              <a:t>Telnet</a:t>
            </a:r>
            <a:endParaRPr lang="zh-CN" altLang="en-US" sz="3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F9FFD1E-67D8-4FD4-97AB-F202014CB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92" y="2903207"/>
            <a:ext cx="5535742" cy="38371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F3ABDB9-E866-4B85-8E07-10949BBD3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246" y="1704975"/>
            <a:ext cx="3733800" cy="34480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B01CCC8-E3AC-48DC-91DC-F42A588B9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854" y="2995515"/>
            <a:ext cx="4972458" cy="36357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4ECE0F-406A-4B48-AC95-75E08AA4E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7203" y="2884354"/>
            <a:ext cx="4876953" cy="383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44BB44-D85E-4D13-B82A-D1034D9B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B66149A8-F143-4804-B0A4-D8125CB49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722" y="2025775"/>
            <a:ext cx="3875087" cy="7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kumimoji="0"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D699F7B-A661-4836-9F36-B72F9EB8639B}"/>
              </a:ext>
            </a:extLst>
          </p:cNvPr>
          <p:cNvSpPr/>
          <p:nvPr/>
        </p:nvSpPr>
        <p:spPr bwMode="auto">
          <a:xfrm>
            <a:off x="3755472" y="1013070"/>
            <a:ext cx="5261206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Aft>
                <a:spcPts val="1800"/>
              </a:spcAft>
              <a:defRPr/>
            </a:pPr>
            <a:r>
              <a:rPr kumimoji="0"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感谢聆听！！</a:t>
            </a:r>
            <a:endParaRPr kumimoji="0"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03A444-05F6-4717-A591-B2D971BD2352}"/>
              </a:ext>
            </a:extLst>
          </p:cNvPr>
          <p:cNvSpPr txBox="1"/>
          <p:nvPr/>
        </p:nvSpPr>
        <p:spPr>
          <a:xfrm>
            <a:off x="3049793" y="4790947"/>
            <a:ext cx="650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助力 国产芯片 国产操作系统 嵌入式系统开发！！！</a:t>
            </a:r>
          </a:p>
        </p:txBody>
      </p:sp>
      <p:sp>
        <p:nvSpPr>
          <p:cNvPr id="23" name="矩形 1">
            <a:extLst>
              <a:ext uri="{FF2B5EF4-FFF2-40B4-BE49-F238E27FC236}">
                <a16:creationId xmlns:a16="http://schemas.microsoft.com/office/drawing/2014/main" id="{46AC0E2E-5693-43A3-AD19-C6CB0C9E8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902" y="3804823"/>
            <a:ext cx="6504595" cy="34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基于自主可控基础软硬件的嵌入式系统教学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2128585"/>
      </p:ext>
    </p:extLst>
  </p:cSld>
  <p:clrMapOvr>
    <a:masterClrMapping/>
  </p:clrMapOvr>
</p:sld>
</file>

<file path=ppt/theme/theme1.xml><?xml version="1.0" encoding="utf-8"?>
<a:theme xmlns:a="http://schemas.openxmlformats.org/drawingml/2006/main" name="孙冬梅PPT母版_V6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孙冬梅PPT母版_V6.0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孙冬梅PPT母版_V6.0</Template>
  <TotalTime>4781</TotalTime>
  <Words>318</Words>
  <Application>Microsoft Office PowerPoint</Application>
  <PresentationFormat>宽屏</PresentationFormat>
  <Paragraphs>65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等线</vt:lpstr>
      <vt:lpstr>等线 Light</vt:lpstr>
      <vt:lpstr>微软雅黑</vt:lpstr>
      <vt:lpstr>Arial</vt:lpstr>
      <vt:lpstr>Times New Roman</vt:lpstr>
      <vt:lpstr>孙冬梅PPT母版_V6.0</vt:lpstr>
      <vt:lpstr>1_孙冬梅PPT母版_V6.0</vt:lpstr>
      <vt:lpstr>基于国产嵌入式操作系统和龙芯SOC 的应用与开发</vt:lpstr>
      <vt:lpstr>第十七讲 基于RT-Thread组件1-组件之网络组件与小工具</vt:lpstr>
      <vt:lpstr>1.使用env配置网络协议栈组件</vt:lpstr>
      <vt:lpstr>2.使用env配置网络SAL组件</vt:lpstr>
      <vt:lpstr>3.使用env配置网络tftp组件</vt:lpstr>
      <vt:lpstr>4.使用env配置网络Telnet组件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基于龙芯-RTThread 网络编程及应用</dc:title>
  <dc:creator>孙 冬梅</dc:creator>
  <cp:lastModifiedBy>孙 冬梅</cp:lastModifiedBy>
  <cp:revision>534</cp:revision>
  <cp:lastPrinted>2019-06-21T01:02:15Z</cp:lastPrinted>
  <dcterms:created xsi:type="dcterms:W3CDTF">2019-05-27T01:44:11Z</dcterms:created>
  <dcterms:modified xsi:type="dcterms:W3CDTF">2020-04-20T01:58:35Z</dcterms:modified>
</cp:coreProperties>
</file>