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5"/>
  </p:notesMasterIdLst>
  <p:sldIdLst>
    <p:sldId id="256" r:id="rId3"/>
    <p:sldId id="283" r:id="rId4"/>
    <p:sldId id="273" r:id="rId5"/>
    <p:sldId id="303" r:id="rId6"/>
    <p:sldId id="291" r:id="rId7"/>
    <p:sldId id="304" r:id="rId8"/>
    <p:sldId id="290" r:id="rId9"/>
    <p:sldId id="294" r:id="rId10"/>
    <p:sldId id="305" r:id="rId11"/>
    <p:sldId id="306" r:id="rId12"/>
    <p:sldId id="307" r:id="rId13"/>
    <p:sldId id="274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2308" autoAdjust="0"/>
  </p:normalViewPr>
  <p:slideViewPr>
    <p:cSldViewPr snapToGrid="0">
      <p:cViewPr varScale="1">
        <p:scale>
          <a:sx n="44" d="100"/>
          <a:sy n="44" d="100"/>
        </p:scale>
        <p:origin x="117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6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02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62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8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6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1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</a:t>
            </a:r>
            <a:r>
              <a:rPr lang="en-US" altLang="zh-CN" b="1" dirty="0"/>
              <a:t> Linux </a:t>
            </a:r>
            <a:r>
              <a:rPr lang="zh-CN" altLang="en-US" b="1" dirty="0"/>
              <a:t>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第一讲 嵌入式</a:t>
            </a:r>
            <a:r>
              <a:rPr lang="en-US" altLang="zh-CN" sz="4000" b="1" dirty="0"/>
              <a:t> Linux </a:t>
            </a:r>
          </a:p>
          <a:p>
            <a:r>
              <a:rPr lang="zh-CN" altLang="en-US" sz="4000" b="1" dirty="0"/>
              <a:t>操作系统入门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网络的知识</a:t>
            </a:r>
          </a:p>
        </p:txBody>
      </p:sp>
    </p:spTree>
    <p:extLst>
      <p:ext uri="{BB962C8B-B14F-4D97-AF65-F5344CB8AC3E}">
        <p14:creationId xmlns:p14="http://schemas.microsoft.com/office/powerpoint/2010/main" val="212618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串口的知识</a:t>
            </a:r>
          </a:p>
        </p:txBody>
      </p:sp>
    </p:spTree>
    <p:extLst>
      <p:ext uri="{BB962C8B-B14F-4D97-AF65-F5344CB8AC3E}">
        <p14:creationId xmlns:p14="http://schemas.microsoft.com/office/powerpoint/2010/main" val="370997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62B432D-BFA2-4A62-B961-A0187038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/>
          <a:stretch/>
        </p:blipFill>
        <p:spPr>
          <a:xfrm>
            <a:off x="139838" y="1017917"/>
            <a:ext cx="9924097" cy="3815340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F2713A-FB0C-4274-A1BB-55A826D16F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B476BD-1369-45A6-86DF-B6D16C163BC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BFB5A6F0-5568-4AEF-B572-B930D02A132E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6587737-ED43-4605-A43E-8C47C12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zh-CN" altLang="en-US" dirty="0"/>
              <a:t>第一讲 嵌入式</a:t>
            </a:r>
            <a:r>
              <a:rPr lang="en-US" altLang="zh-CN" dirty="0"/>
              <a:t> Linux </a:t>
            </a:r>
            <a:r>
              <a:rPr lang="zh-CN" altLang="en-US" dirty="0"/>
              <a:t>操作系统入门</a:t>
            </a:r>
          </a:p>
        </p:txBody>
      </p:sp>
      <p:pic>
        <p:nvPicPr>
          <p:cNvPr id="9" name="图片 8" descr="一些文字和图片的手机截图&#10;&#10;描述已自动生成">
            <a:extLst>
              <a:ext uri="{FF2B5EF4-FFF2-40B4-BE49-F238E27FC236}">
                <a16:creationId xmlns:a16="http://schemas.microsoft.com/office/drawing/2014/main" id="{4778B790-96D7-449C-9DD8-44AF0D6AF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4" y="4070153"/>
            <a:ext cx="586790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810194" cy="639762"/>
          </a:xfrm>
        </p:spPr>
        <p:txBody>
          <a:bodyPr/>
          <a:lstStyle/>
          <a:p>
            <a:r>
              <a:rPr lang="zh-CN" altLang="en-US" dirty="0"/>
              <a:t>第一讲 嵌入式</a:t>
            </a:r>
            <a:r>
              <a:rPr lang="en-US" altLang="zh-CN" dirty="0"/>
              <a:t> Linux </a:t>
            </a:r>
            <a:r>
              <a:rPr lang="zh-CN" altLang="en-US" dirty="0"/>
              <a:t>操作系统入门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63084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. Windows</a:t>
            </a:r>
            <a:endParaRPr lang="zh-CN" altLang="en-US" dirty="0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180717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 </a:t>
            </a:r>
            <a:r>
              <a:rPr kumimoji="0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endParaRPr lang="zh-CN" altLang="en-US" dirty="0"/>
          </a:p>
        </p:txBody>
      </p:sp>
      <p:pic>
        <p:nvPicPr>
          <p:cNvPr id="3" name="内容占位符 2" descr="卡通画&#10;&#10;描述已自动生成">
            <a:extLst>
              <a:ext uri="{FF2B5EF4-FFF2-40B4-BE49-F238E27FC236}">
                <a16:creationId xmlns:a16="http://schemas.microsoft.com/office/drawing/2014/main" id="{5AC500B4-6A3B-40FE-8573-410E178B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5"/>
          <a:stretch/>
        </p:blipFill>
        <p:spPr>
          <a:xfrm>
            <a:off x="724317" y="1271794"/>
            <a:ext cx="6031948" cy="4214606"/>
          </a:xfrm>
        </p:spPr>
      </p:pic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1" y="3763329"/>
            <a:ext cx="3984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dirty="0"/>
              <a:t> </a:t>
            </a:r>
            <a:r>
              <a:rPr lang="zh-CN" altLang="en-US" dirty="0"/>
              <a:t>熟练使用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AE7A7CA7-8EBC-4DEB-B021-38D771F0ADC7}"/>
              </a:ext>
            </a:extLst>
          </p:cNvPr>
          <p:cNvSpPr/>
          <p:nvPr/>
        </p:nvSpPr>
        <p:spPr bwMode="auto">
          <a:xfrm>
            <a:off x="6215879" y="1005908"/>
            <a:ext cx="2731477" cy="688230"/>
          </a:xfrm>
          <a:prstGeom prst="wedgeRoundRectCallout">
            <a:avLst>
              <a:gd name="adj1" fmla="val 32724"/>
              <a:gd name="adj2" fmla="val 17834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/>
              <a:t>隐藏与封装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3EB6B1AD-BB85-4A79-ABE7-E259DC510106}"/>
              </a:ext>
            </a:extLst>
          </p:cNvPr>
          <p:cNvSpPr/>
          <p:nvPr/>
        </p:nvSpPr>
        <p:spPr bwMode="auto">
          <a:xfrm>
            <a:off x="4610382" y="5051443"/>
            <a:ext cx="2971236" cy="869913"/>
          </a:xfrm>
          <a:prstGeom prst="wedgeRoundRectCallout">
            <a:avLst>
              <a:gd name="adj1" fmla="val 75272"/>
              <a:gd name="adj2" fmla="val -22858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/>
              <a:t>开放与自由</a:t>
            </a:r>
          </a:p>
        </p:txBody>
      </p:sp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810194" cy="639762"/>
          </a:xfrm>
        </p:spPr>
        <p:txBody>
          <a:bodyPr/>
          <a:lstStyle/>
          <a:p>
            <a:r>
              <a:rPr lang="zh-CN" altLang="en-US" dirty="0"/>
              <a:t>第一讲 嵌入式</a:t>
            </a:r>
            <a:r>
              <a:rPr lang="en-US" altLang="zh-CN" dirty="0"/>
              <a:t> Linux </a:t>
            </a:r>
            <a:r>
              <a:rPr lang="zh-CN" altLang="en-US" dirty="0"/>
              <a:t>操作系统入门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63084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虚拟机安装</a:t>
            </a:r>
            <a:endParaRPr lang="zh-CN" altLang="en-US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BE18683-C457-4672-87EC-AAD4914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4286549"/>
            <a:ext cx="3308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下载程序与运行</a:t>
            </a:r>
            <a:endParaRPr lang="zh-CN" altLang="en-US" dirty="0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180717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安装交叉编译工具</a:t>
            </a:r>
            <a:endParaRPr lang="zh-CN" altLang="en-US" dirty="0"/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765492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编译内核和应用程序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0FE383A-BE60-4886-9D1B-337CC133C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 descr="D:\Documents\Tencent Files\17164830\FileRecv\MobileFile\IMG_20181009_140200.jpg">
            <a:extLst>
              <a:ext uri="{FF2B5EF4-FFF2-40B4-BE49-F238E27FC236}">
                <a16:creationId xmlns:a16="http://schemas.microsoft.com/office/drawing/2014/main" id="{A256BD7D-3D4A-45C3-8C7D-2597A24596F7}"/>
              </a:ext>
            </a:extLst>
          </p:cNvPr>
          <p:cNvPicPr/>
          <p:nvPr/>
        </p:nvPicPr>
        <p:blipFill>
          <a:blip r:embed="rId3" cstate="print"/>
          <a:srcRect l="4492" t="8032" r="5573" b="9589"/>
          <a:stretch>
            <a:fillRect/>
          </a:stretch>
        </p:blipFill>
        <p:spPr bwMode="auto">
          <a:xfrm>
            <a:off x="948154" y="1382017"/>
            <a:ext cx="5938563" cy="42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虚拟机安装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方案</a:t>
            </a:r>
            <a:r>
              <a:rPr lang="en-US" altLang="zh-CN" dirty="0"/>
              <a:t>1</a:t>
            </a:r>
            <a:r>
              <a:rPr lang="zh-CN" altLang="en-US" dirty="0"/>
              <a:t>：按照教程中介绍一步步操作，需要一定的</a:t>
            </a:r>
            <a:r>
              <a:rPr lang="en-US" altLang="zh-CN" dirty="0"/>
              <a:t> Linux </a:t>
            </a:r>
            <a:r>
              <a:rPr lang="zh-CN" altLang="en-US" dirty="0"/>
              <a:t>基础。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方案</a:t>
            </a:r>
            <a:r>
              <a:rPr lang="en-US" altLang="zh-CN" dirty="0"/>
              <a:t>2</a:t>
            </a:r>
            <a:r>
              <a:rPr lang="zh-CN" altLang="en-US" dirty="0"/>
              <a:t>：使用网盘中的镜像，快、可靠。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虚拟机导入镜像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配置网络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运行</a:t>
            </a:r>
            <a:r>
              <a:rPr lang="en-US" altLang="zh-CN" dirty="0"/>
              <a:t>ubuntu </a:t>
            </a:r>
            <a:r>
              <a:rPr lang="zh-CN" altLang="en-US" dirty="0"/>
              <a:t>系统 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查看版本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交叉编译工具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gcc-4.3-ls232.tar.gz</a:t>
            </a:r>
          </a:p>
          <a:p>
            <a:endParaRPr lang="en-US" altLang="zh-CN" dirty="0"/>
          </a:p>
          <a:p>
            <a:r>
              <a:rPr lang="zh-CN" altLang="en-US" dirty="0"/>
              <a:t>安装位置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添加环境变量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成功后测试</a:t>
            </a:r>
          </a:p>
        </p:txBody>
      </p:sp>
    </p:spTree>
    <p:extLst>
      <p:ext uri="{BB962C8B-B14F-4D97-AF65-F5344CB8AC3E}">
        <p14:creationId xmlns:p14="http://schemas.microsoft.com/office/powerpoint/2010/main" val="371247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内核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linux-3.0.101.tar.gz</a:t>
            </a:r>
          </a:p>
          <a:p>
            <a:endParaRPr lang="en-US" altLang="zh-CN" dirty="0"/>
          </a:p>
          <a:p>
            <a:r>
              <a:rPr lang="zh-CN" altLang="en-US" dirty="0"/>
              <a:t>内核配置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内核编译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448412-111F-4430-94C9-E07BF6F51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6250"/>
            <a:ext cx="3998314" cy="31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下载程序</a:t>
            </a:r>
            <a:r>
              <a:rPr lang="en-US" altLang="zh-CN" dirty="0"/>
              <a:t>-</a:t>
            </a:r>
            <a:r>
              <a:rPr lang="zh-CN" altLang="en-US" dirty="0"/>
              <a:t>配置串口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连接</a:t>
            </a:r>
            <a:r>
              <a:rPr lang="en-US" altLang="zh-CN" dirty="0" err="1"/>
              <a:t>USBf</a:t>
            </a:r>
            <a:r>
              <a:rPr lang="zh-CN" altLang="en-US" dirty="0"/>
              <a:t>转串口设备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配置</a:t>
            </a:r>
            <a:r>
              <a:rPr lang="en-US" altLang="zh-CN" dirty="0"/>
              <a:t>PL2303</a:t>
            </a:r>
          </a:p>
          <a:p>
            <a:endParaRPr lang="en-US" altLang="zh-CN" dirty="0"/>
          </a:p>
          <a:p>
            <a:r>
              <a:rPr lang="zh-CN" altLang="en-US" dirty="0"/>
              <a:t>查看</a:t>
            </a:r>
            <a:r>
              <a:rPr lang="en-US" altLang="zh-CN" dirty="0"/>
              <a:t>USB</a:t>
            </a:r>
            <a:r>
              <a:rPr lang="zh-CN" altLang="en-US" dirty="0"/>
              <a:t>设备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使用串口调试助手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1AAFCFD-8ECF-463C-AAAC-B1D79994EF1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2" b="7201"/>
          <a:stretch/>
        </p:blipFill>
        <p:spPr bwMode="auto">
          <a:xfrm>
            <a:off x="4013486" y="1250755"/>
            <a:ext cx="4280452" cy="28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C79E33-8D3E-4F52-AE77-7F5A5446A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395" y="1304229"/>
            <a:ext cx="2724290" cy="43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下载程序</a:t>
            </a:r>
            <a:r>
              <a:rPr lang="en-US" altLang="zh-CN" dirty="0"/>
              <a:t>-</a:t>
            </a:r>
            <a:r>
              <a:rPr lang="zh-CN" altLang="en-US" dirty="0"/>
              <a:t>网络下载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编译程序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配置网络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下载程序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运行程序 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DCBD8-0919-4B6A-9E4D-703E9F1C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15" y="966983"/>
            <a:ext cx="6972300" cy="4171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214350-52E0-4177-B2CC-8D569F8BF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591" y="2079626"/>
            <a:ext cx="69723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76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5372</TotalTime>
  <Words>248</Words>
  <Application>Microsoft Office PowerPoint</Application>
  <PresentationFormat>宽屏</PresentationFormat>
  <Paragraphs>91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孙冬梅PPT母版_V6.0</vt:lpstr>
      <vt:lpstr>1_孙冬梅PPT母版_V6.0</vt:lpstr>
      <vt:lpstr>基于 Linux 操作系统和龙芯SOC 的应用与开发</vt:lpstr>
      <vt:lpstr>第一讲 嵌入式 Linux 操作系统入门</vt:lpstr>
      <vt:lpstr>第一讲 嵌入式 Linux 操作系统入门</vt:lpstr>
      <vt:lpstr>第一讲 嵌入式 Linux 操作系统入门</vt:lpstr>
      <vt:lpstr>1.虚拟机安装</vt:lpstr>
      <vt:lpstr>2. 交叉编译工具</vt:lpstr>
      <vt:lpstr>3. 内核</vt:lpstr>
      <vt:lpstr>4.下载程序-配置串口</vt:lpstr>
      <vt:lpstr>4.下载程序-网络下载</vt:lpstr>
      <vt:lpstr>补充</vt:lpstr>
      <vt:lpstr>补充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sundm75@outlook.com</cp:lastModifiedBy>
  <cp:revision>642</cp:revision>
  <cp:lastPrinted>2019-06-21T01:02:15Z</cp:lastPrinted>
  <dcterms:created xsi:type="dcterms:W3CDTF">2019-05-27T01:44:11Z</dcterms:created>
  <dcterms:modified xsi:type="dcterms:W3CDTF">2020-03-11T07:31:01Z</dcterms:modified>
</cp:coreProperties>
</file>