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10"/>
  </p:notesMasterIdLst>
  <p:sldIdLst>
    <p:sldId id="256" r:id="rId3"/>
    <p:sldId id="273" r:id="rId4"/>
    <p:sldId id="291" r:id="rId5"/>
    <p:sldId id="304" r:id="rId6"/>
    <p:sldId id="290" r:id="rId7"/>
    <p:sldId id="294" r:id="rId8"/>
    <p:sldId id="274" r:id="rId9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75655" autoAdjust="0"/>
  </p:normalViewPr>
  <p:slideViewPr>
    <p:cSldViewPr snapToGrid="0">
      <p:cViewPr varScale="1">
        <p:scale>
          <a:sx n="54" d="100"/>
          <a:sy n="54" d="100"/>
        </p:scale>
        <p:origin x="39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29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58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583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466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</a:t>
            </a:r>
            <a:r>
              <a:rPr lang="en-US" altLang="zh-CN" b="1"/>
              <a:t>Linux</a:t>
            </a:r>
            <a:r>
              <a:rPr lang="zh-CN" altLang="en-US" b="1"/>
              <a:t>操作系统</a:t>
            </a:r>
            <a:r>
              <a:rPr lang="zh-CN" altLang="en-US" b="1" dirty="0"/>
              <a:t>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6959472" cy="517526"/>
          </a:xfrm>
        </p:spPr>
        <p:txBody>
          <a:bodyPr/>
          <a:lstStyle/>
          <a:p>
            <a:r>
              <a:rPr lang="zh-CN" altLang="en-US" sz="4000" b="1" dirty="0"/>
              <a:t>第六讲 嵌入式</a:t>
            </a:r>
            <a:r>
              <a:rPr lang="en-US" altLang="zh-CN" sz="4000" b="1" dirty="0"/>
              <a:t> Linux </a:t>
            </a:r>
          </a:p>
          <a:p>
            <a:r>
              <a:rPr lang="zh-CN" altLang="en-US" sz="4000" b="1" dirty="0"/>
              <a:t>操作系统</a:t>
            </a:r>
            <a:r>
              <a:rPr lang="en-US" altLang="zh-CN" sz="4000" b="1" dirty="0"/>
              <a:t>-</a:t>
            </a:r>
            <a:r>
              <a:rPr lang="zh-CN" altLang="en-US" sz="4000" b="1" dirty="0"/>
              <a:t>外设</a:t>
            </a:r>
            <a:r>
              <a:rPr lang="en-US" altLang="zh-CN" sz="4000" b="1" dirty="0"/>
              <a:t>2-UART</a:t>
            </a:r>
            <a:r>
              <a:rPr lang="zh-CN" altLang="en-US" sz="4000" b="1" dirty="0"/>
              <a:t>操作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7BFF-C5F6-4F32-A83E-FEDB43D1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750" y="117671"/>
            <a:ext cx="9138249" cy="639762"/>
          </a:xfrm>
        </p:spPr>
        <p:txBody>
          <a:bodyPr/>
          <a:lstStyle/>
          <a:p>
            <a:r>
              <a:rPr lang="zh-CN" altLang="en-US" dirty="0"/>
              <a:t>第六讲嵌入式</a:t>
            </a:r>
            <a:r>
              <a:rPr lang="en-US" altLang="zh-CN" dirty="0"/>
              <a:t> Linux </a:t>
            </a:r>
            <a:r>
              <a:rPr lang="zh-CN" altLang="en-US" dirty="0"/>
              <a:t>外设</a:t>
            </a:r>
            <a:r>
              <a:rPr lang="en-US" altLang="zh-CN" dirty="0"/>
              <a:t>2-UART</a:t>
            </a:r>
            <a:r>
              <a:rPr lang="zh-CN" altLang="en-US" dirty="0"/>
              <a:t>操作</a:t>
            </a:r>
          </a:p>
        </p:txBody>
      </p:sp>
      <p:sp>
        <p:nvSpPr>
          <p:cNvPr id="9" name="文本框 5">
            <a:extLst>
              <a:ext uri="{FF2B5EF4-FFF2-40B4-BE49-F238E27FC236}">
                <a16:creationId xmlns:a16="http://schemas.microsoft.com/office/drawing/2014/main" id="{FEE1045C-C84E-401F-9859-4E2930030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3" y="4906962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1. UART </a:t>
            </a:r>
            <a:r>
              <a:rPr lang="zh-CN" altLang="en-US" dirty="0"/>
              <a:t>基础</a:t>
            </a:r>
          </a:p>
        </p:txBody>
      </p:sp>
      <p:sp>
        <p:nvSpPr>
          <p:cNvPr id="10" name="文本框 6">
            <a:extLst>
              <a:ext uri="{FF2B5EF4-FFF2-40B4-BE49-F238E27FC236}">
                <a16:creationId xmlns:a16="http://schemas.microsoft.com/office/drawing/2014/main" id="{BAFD8B44-7CDC-4D7F-B767-E8879C484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2" y="5475688"/>
            <a:ext cx="332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</a:t>
            </a:r>
            <a:r>
              <a:rPr lang="zh-CN" altLang="en-US" dirty="0"/>
              <a:t>控制台中操作串口</a:t>
            </a:r>
          </a:p>
        </p:txBody>
      </p:sp>
      <p:sp>
        <p:nvSpPr>
          <p:cNvPr id="11" name="文本框 7">
            <a:extLst>
              <a:ext uri="{FF2B5EF4-FFF2-40B4-BE49-F238E27FC236}">
                <a16:creationId xmlns:a16="http://schemas.microsoft.com/office/drawing/2014/main" id="{C7C7F4FB-73AE-4E15-A5A7-5157A36AB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6" y="4906962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程序中操作串口</a:t>
            </a:r>
          </a:p>
        </p:txBody>
      </p:sp>
      <p:pic>
        <p:nvPicPr>
          <p:cNvPr id="12" name="内容占位符 5">
            <a:extLst>
              <a:ext uri="{FF2B5EF4-FFF2-40B4-BE49-F238E27FC236}">
                <a16:creationId xmlns:a16="http://schemas.microsoft.com/office/drawing/2014/main" id="{848C22AC-721E-4156-8024-B476106B368B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52" b="7201"/>
          <a:stretch/>
        </p:blipFill>
        <p:spPr bwMode="auto">
          <a:xfrm>
            <a:off x="2261893" y="864494"/>
            <a:ext cx="4280452" cy="287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D30C994-A52A-4495-97DA-1FC0C2929D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1595"/>
          <a:stretch/>
        </p:blipFill>
        <p:spPr>
          <a:xfrm>
            <a:off x="7112802" y="917968"/>
            <a:ext cx="2724290" cy="3868047"/>
          </a:xfrm>
          <a:prstGeom prst="rect">
            <a:avLst/>
          </a:prstGeom>
        </p:spPr>
      </p:pic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419B73F4-5ABD-423B-826C-14C32CEA8374}"/>
              </a:ext>
            </a:extLst>
          </p:cNvPr>
          <p:cNvCxnSpPr>
            <a:cxnSpLocks/>
          </p:cNvCxnSpPr>
          <p:nvPr/>
        </p:nvCxnSpPr>
        <p:spPr>
          <a:xfrm>
            <a:off x="6129311" y="2142299"/>
            <a:ext cx="2103416" cy="568814"/>
          </a:xfrm>
          <a:prstGeom prst="straightConnector1">
            <a:avLst/>
          </a:prstGeom>
          <a:ln w="730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0F3FD3AD-D8B6-4E8E-848D-D0C8F999BFB0}"/>
              </a:ext>
            </a:extLst>
          </p:cNvPr>
          <p:cNvCxnSpPr>
            <a:cxnSpLocks/>
          </p:cNvCxnSpPr>
          <p:nvPr/>
        </p:nvCxnSpPr>
        <p:spPr>
          <a:xfrm>
            <a:off x="6129311" y="2711113"/>
            <a:ext cx="2001816" cy="787693"/>
          </a:xfrm>
          <a:prstGeom prst="straightConnector1">
            <a:avLst/>
          </a:prstGeom>
          <a:ln w="730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F9FDF0A4-BF60-4B8D-A872-57C7EB503A67}"/>
              </a:ext>
            </a:extLst>
          </p:cNvPr>
          <p:cNvCxnSpPr>
            <a:cxnSpLocks/>
          </p:cNvCxnSpPr>
          <p:nvPr/>
        </p:nvCxnSpPr>
        <p:spPr>
          <a:xfrm flipV="1">
            <a:off x="6071893" y="3104959"/>
            <a:ext cx="2160834" cy="128355"/>
          </a:xfrm>
          <a:prstGeom prst="straightConnector1">
            <a:avLst/>
          </a:prstGeom>
          <a:ln w="73025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文本框 7">
            <a:extLst>
              <a:ext uri="{FF2B5EF4-FFF2-40B4-BE49-F238E27FC236}">
                <a16:creationId xmlns:a16="http://schemas.microsoft.com/office/drawing/2014/main" id="{0FDCFEA3-C9EF-46E8-A0C1-51F102686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5" y="5473779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串口操作注意事项</a:t>
            </a:r>
          </a:p>
        </p:txBody>
      </p:sp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1.UART</a:t>
            </a:r>
            <a:r>
              <a:rPr lang="zh-CN" altLang="en-US" dirty="0"/>
              <a:t>串口基础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4CA93466-5541-4D3D-BB1A-9C8709BA6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09800" y="1423707"/>
            <a:ext cx="7895206" cy="444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53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F880D7B2-E0BF-4649-A517-A7DC14897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0372" y="757433"/>
            <a:ext cx="7635022" cy="3281167"/>
          </a:xfrm>
          <a:prstGeom prst="rect">
            <a:avLst/>
          </a:prstGeom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控制台中操作串口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024" y="1281625"/>
            <a:ext cx="11858976" cy="4896046"/>
          </a:xfrm>
        </p:spPr>
        <p:txBody>
          <a:bodyPr/>
          <a:lstStyle/>
          <a:p>
            <a:r>
              <a:rPr lang="zh-CN" altLang="en-US" dirty="0"/>
              <a:t>串口操作：</a:t>
            </a:r>
            <a:endParaRPr lang="en-US" altLang="zh-CN" dirty="0"/>
          </a:p>
          <a:p>
            <a:r>
              <a:rPr lang="zh-CN" altLang="en-US" dirty="0"/>
              <a:t>先确定使用哪个？</a:t>
            </a:r>
            <a:r>
              <a:rPr lang="en-US" altLang="zh-CN" dirty="0">
                <a:solidFill>
                  <a:srgbClr val="FF0000"/>
                </a:solidFill>
              </a:rPr>
              <a:t>UART3</a:t>
            </a:r>
          </a:p>
          <a:p>
            <a:r>
              <a:rPr lang="zh-CN" altLang="en-US" dirty="0"/>
              <a:t>再确定复用配置是否正确？</a:t>
            </a:r>
            <a:endParaRPr lang="en-US" altLang="zh-CN" dirty="0"/>
          </a:p>
          <a:p>
            <a:r>
              <a:rPr lang="en-US" altLang="zh-CN" dirty="0">
                <a:solidFill>
                  <a:srgbClr val="FF0000"/>
                </a:solidFill>
              </a:rPr>
              <a:t>GPIO 0 1 </a:t>
            </a:r>
            <a:r>
              <a:rPr lang="zh-CN" altLang="en-US" dirty="0">
                <a:solidFill>
                  <a:srgbClr val="FF0000"/>
                </a:solidFill>
              </a:rPr>
              <a:t>第四复用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 err="1">
                <a:solidFill>
                  <a:srgbClr val="0070C0"/>
                </a:solidFill>
              </a:rPr>
              <a:t>cbus_dump</a:t>
            </a:r>
            <a:r>
              <a:rPr lang="en-US" altLang="zh-CN" dirty="0">
                <a:solidFill>
                  <a:srgbClr val="0070C0"/>
                </a:solidFill>
              </a:rPr>
              <a:t> </a:t>
            </a:r>
            <a:r>
              <a:rPr lang="zh-CN" altLang="en-US" dirty="0">
                <a:solidFill>
                  <a:srgbClr val="0070C0"/>
                </a:solidFill>
              </a:rPr>
              <a:t>看复用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en-US" altLang="zh-CN" dirty="0" err="1">
                <a:solidFill>
                  <a:srgbClr val="0070C0"/>
                </a:solidFill>
              </a:rPr>
              <a:t>gpio_func</a:t>
            </a:r>
            <a:r>
              <a:rPr lang="en-US" altLang="zh-CN" dirty="0">
                <a:solidFill>
                  <a:srgbClr val="0070C0"/>
                </a:solidFill>
              </a:rPr>
              <a:t>    </a:t>
            </a:r>
            <a:r>
              <a:rPr lang="zh-CN" altLang="en-US" dirty="0">
                <a:solidFill>
                  <a:srgbClr val="0070C0"/>
                </a:solidFill>
              </a:rPr>
              <a:t>配复用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zh-CN" altLang="en-US" dirty="0"/>
              <a:t>控制台中将数据通过</a:t>
            </a:r>
            <a:r>
              <a:rPr lang="en-US" altLang="zh-CN" dirty="0"/>
              <a:t>UART3 </a:t>
            </a:r>
            <a:r>
              <a:rPr lang="zh-CN" altLang="en-US" dirty="0"/>
              <a:t>发送出来</a:t>
            </a:r>
            <a:endParaRPr lang="en-US" altLang="zh-CN" dirty="0"/>
          </a:p>
          <a:p>
            <a:r>
              <a:rPr lang="en-US" altLang="zh-CN" dirty="0" err="1"/>
              <a:t>stty</a:t>
            </a:r>
            <a:r>
              <a:rPr lang="en-US" altLang="zh-CN" dirty="0"/>
              <a:t> -F /dev/ttyS3 115200			//</a:t>
            </a:r>
            <a:r>
              <a:rPr lang="zh-CN" altLang="en-US" dirty="0"/>
              <a:t>配置串口 </a:t>
            </a:r>
            <a:r>
              <a:rPr lang="en-US" altLang="zh-CN" dirty="0"/>
              <a:t>3</a:t>
            </a:r>
            <a:r>
              <a:rPr lang="zh-CN" altLang="en-US" dirty="0"/>
              <a:t> 设置波特率 </a:t>
            </a:r>
            <a:r>
              <a:rPr lang="en-US" altLang="zh-CN" dirty="0"/>
              <a:t>115200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en-US" altLang="zh-CN" dirty="0" err="1"/>
              <a:t>echo"Hi</a:t>
            </a:r>
            <a:r>
              <a:rPr lang="en-US" altLang="zh-CN" dirty="0"/>
              <a:t>, I am </a:t>
            </a:r>
            <a:r>
              <a:rPr lang="en-US" altLang="zh-CN" dirty="0" err="1"/>
              <a:t>Loongson</a:t>
            </a:r>
            <a:r>
              <a:rPr lang="en-US" altLang="zh-CN" dirty="0"/>
              <a:t>! "&gt;/dev/ttyS3	//</a:t>
            </a:r>
            <a:r>
              <a:rPr lang="zh-CN" altLang="en-US" dirty="0"/>
              <a:t>将数据“</a:t>
            </a:r>
            <a:r>
              <a:rPr lang="en-US" altLang="zh-CN" dirty="0" err="1"/>
              <a:t>abc</a:t>
            </a:r>
            <a:r>
              <a:rPr lang="en-US" altLang="zh-CN" dirty="0"/>
              <a:t>”</a:t>
            </a:r>
            <a:r>
              <a:rPr lang="zh-CN" altLang="en-US" dirty="0"/>
              <a:t>打印到串口 </a:t>
            </a:r>
            <a:r>
              <a:rPr lang="en-US" altLang="zh-CN" dirty="0"/>
              <a:t>3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247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程序中操作串口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实例程序 </a:t>
            </a:r>
            <a:r>
              <a:rPr lang="en-US" altLang="zh-CN" dirty="0" err="1"/>
              <a:t>uart.c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zh-CN" altLang="en-US" dirty="0"/>
              <a:t>程序中操作按键，</a:t>
            </a:r>
            <a:endParaRPr lang="en-US" altLang="zh-CN" dirty="0"/>
          </a:p>
          <a:p>
            <a:r>
              <a:rPr lang="zh-CN" altLang="en-US" dirty="0"/>
              <a:t>首先打开设备</a:t>
            </a:r>
            <a:r>
              <a:rPr lang="en-US" altLang="zh-CN" dirty="0"/>
              <a:t>/dev/ttyS3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zh-CN" altLang="en-US" dirty="0"/>
              <a:t>配置设备，然后向设备写字符串</a:t>
            </a:r>
            <a:endParaRPr lang="en-US" altLang="zh-CN" dirty="0"/>
          </a:p>
          <a:p>
            <a:r>
              <a:rPr lang="zh-CN" altLang="en-US" dirty="0"/>
              <a:t>“</a:t>
            </a:r>
            <a:r>
              <a:rPr lang="en-US" altLang="zh-CN" dirty="0"/>
              <a:t>Hello! I am </a:t>
            </a:r>
            <a:r>
              <a:rPr lang="en-US" altLang="zh-CN" dirty="0" err="1"/>
              <a:t>Loongson</a:t>
            </a:r>
            <a:r>
              <a:rPr lang="en-US" altLang="zh-CN" dirty="0"/>
              <a:t>!</a:t>
            </a:r>
            <a:r>
              <a:rPr lang="zh-CN" altLang="en-US" dirty="0"/>
              <a:t>”，</a:t>
            </a:r>
            <a:endParaRPr lang="en-US" altLang="zh-CN" dirty="0"/>
          </a:p>
          <a:p>
            <a:r>
              <a:rPr lang="zh-CN" altLang="en-US" dirty="0"/>
              <a:t>最后打印出从设备中读取的字符串。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95062E7-4A47-4C9F-A832-2A61A376A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765" y="711199"/>
            <a:ext cx="5250920" cy="592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8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</a:t>
            </a:r>
            <a:r>
              <a:rPr lang="zh-CN" altLang="en-US" dirty="0"/>
              <a:t>串口操作注意事项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4000" dirty="0"/>
              <a:t>如果需要用串口 </a:t>
            </a:r>
            <a:r>
              <a:rPr lang="en-US" altLang="zh-CN" sz="4000" dirty="0"/>
              <a:t>1</a:t>
            </a:r>
            <a:r>
              <a:rPr lang="zh-CN" altLang="en-US" sz="4000" dirty="0"/>
              <a:t>，首先要打开串口 </a:t>
            </a:r>
            <a:r>
              <a:rPr lang="en-US" altLang="zh-CN" sz="4000" dirty="0"/>
              <a:t>1 </a:t>
            </a:r>
            <a:r>
              <a:rPr lang="zh-CN" altLang="en-US" sz="4000" dirty="0"/>
              <a:t>的第四复用</a:t>
            </a:r>
            <a:endParaRPr lang="en-US" altLang="zh-CN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4000" dirty="0"/>
              <a:t>要用命令启用并配置串口</a:t>
            </a:r>
            <a:endParaRPr lang="en-US" altLang="zh-CN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4000" dirty="0"/>
              <a:t>可使用命令 “</a:t>
            </a:r>
            <a:r>
              <a:rPr lang="en-US" altLang="zh-CN" sz="4000" dirty="0" err="1"/>
              <a:t>tty</a:t>
            </a:r>
            <a:r>
              <a:rPr lang="zh-CN" altLang="en-US" sz="4000" dirty="0"/>
              <a:t>” 查询当前控制台使用串口情况</a:t>
            </a:r>
            <a:endParaRPr lang="en-US" altLang="zh-CN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4000" dirty="0"/>
              <a:t>当前控制台使用的是 </a:t>
            </a:r>
            <a:r>
              <a:rPr lang="en-US" altLang="zh-CN" sz="4000" dirty="0"/>
              <a:t>ttyS2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/>
              <a:t>用 </a:t>
            </a:r>
            <a:r>
              <a:rPr lang="en-US" altLang="zh-CN" sz="3600" dirty="0" err="1"/>
              <a:t>cbus_dump</a:t>
            </a:r>
            <a:r>
              <a:rPr lang="en-US" altLang="zh-CN" sz="3600" dirty="0"/>
              <a:t> </a:t>
            </a:r>
            <a:r>
              <a:rPr lang="zh-CN" altLang="en-US" sz="3600" dirty="0"/>
              <a:t>查看一下复用状态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/>
              <a:t>用命令</a:t>
            </a:r>
            <a:r>
              <a:rPr lang="en-US" altLang="zh-CN" sz="3600" dirty="0" err="1"/>
              <a:t>gpio_func</a:t>
            </a:r>
            <a:r>
              <a:rPr lang="en-US" altLang="zh-CN" sz="3600" dirty="0"/>
              <a:t> </a:t>
            </a:r>
            <a:r>
              <a:rPr lang="zh-CN" altLang="en-US" sz="3600" dirty="0"/>
              <a:t>修改引脚的复用功能</a:t>
            </a:r>
            <a:endParaRPr lang="en-US" altLang="zh-CN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/>
              <a:t>以上是调试状态，在最终出厂使用时再将复用的命令写进用户程序中去</a:t>
            </a:r>
          </a:p>
          <a:p>
            <a:r>
              <a:rPr lang="zh-CN" altLang="en-US" dirty="0"/>
              <a:t> </a:t>
            </a:r>
            <a:br>
              <a:rPr lang="zh-CN" altLang="en-US" dirty="0"/>
            </a:b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06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5174</TotalTime>
  <Words>320</Words>
  <Application>Microsoft Office PowerPoint</Application>
  <PresentationFormat>宽屏</PresentationFormat>
  <Paragraphs>56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微软雅黑</vt:lpstr>
      <vt:lpstr>Arial</vt:lpstr>
      <vt:lpstr>孙冬梅PPT母版_V6.0</vt:lpstr>
      <vt:lpstr>1_孙冬梅PPT母版_V6.0</vt:lpstr>
      <vt:lpstr>基于Linux操作系统和龙芯SOC 的应用与开发</vt:lpstr>
      <vt:lpstr>第六讲嵌入式 Linux 外设2-UART操作</vt:lpstr>
      <vt:lpstr>1.UART串口基础</vt:lpstr>
      <vt:lpstr>2.控制台中操作串口</vt:lpstr>
      <vt:lpstr>3.程序中操作串口</vt:lpstr>
      <vt:lpstr>4.串口操作注意事项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621</cp:revision>
  <cp:lastPrinted>2019-06-21T01:02:15Z</cp:lastPrinted>
  <dcterms:created xsi:type="dcterms:W3CDTF">2019-05-27T01:44:11Z</dcterms:created>
  <dcterms:modified xsi:type="dcterms:W3CDTF">2020-04-20T01:27:52Z</dcterms:modified>
</cp:coreProperties>
</file>