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24" r:id="rId2"/>
  </p:sldMasterIdLst>
  <p:notesMasterIdLst>
    <p:notesMasterId r:id="rId13"/>
  </p:notesMasterIdLst>
  <p:sldIdLst>
    <p:sldId id="256" r:id="rId3"/>
    <p:sldId id="273" r:id="rId4"/>
    <p:sldId id="291" r:id="rId5"/>
    <p:sldId id="304" r:id="rId6"/>
    <p:sldId id="290" r:id="rId7"/>
    <p:sldId id="305" r:id="rId8"/>
    <p:sldId id="306" r:id="rId9"/>
    <p:sldId id="294" r:id="rId10"/>
    <p:sldId id="307" r:id="rId11"/>
    <p:sldId id="274" r:id="rId1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1278" autoAdjust="0"/>
  </p:normalViewPr>
  <p:slideViewPr>
    <p:cSldViewPr snapToGrid="0">
      <p:cViewPr varScale="1">
        <p:scale>
          <a:sx n="51" d="100"/>
          <a:sy n="51" d="100"/>
        </p:scale>
        <p:origin x="51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6F838-9467-4E5B-A75A-87EA7EC43414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FE17A-1F2E-442D-BB4F-D2D9B21D3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36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442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70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98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97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5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58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94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263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6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6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54A7E-FA9E-4032-AE37-A26F42B6A519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b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786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9DF9E67-75C6-41F5-9DC8-2D45D5EBA3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329180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B87E-2886-4887-9B4C-8D1713D96721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095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A6F0-5568-4AEF-B572-B930D02A132E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65919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977E532-C5DC-45C5-B44F-AEBB65E3996F}"/>
              </a:ext>
            </a:extLst>
          </p:cNvPr>
          <p:cNvSpPr/>
          <p:nvPr/>
        </p:nvSpPr>
        <p:spPr bwMode="auto">
          <a:xfrm>
            <a:off x="838200" y="913484"/>
            <a:ext cx="10719062" cy="1914525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F1CFF8E-8B4E-4D31-8FE9-6D29EE1E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931" y="1016027"/>
            <a:ext cx="10515600" cy="170944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3" name="组 4">
            <a:extLst>
              <a:ext uri="{FF2B5EF4-FFF2-40B4-BE49-F238E27FC236}">
                <a16:creationId xmlns:a16="http://schemas.microsoft.com/office/drawing/2014/main" id="{5F03C1DD-236C-497B-B03E-E53A5136F6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35822" y="3600114"/>
            <a:ext cx="7308850" cy="788988"/>
            <a:chOff x="1651000" y="4557889"/>
            <a:chExt cx="7309557" cy="790222"/>
          </a:xfrm>
        </p:grpSpPr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49652C6E-7103-4648-8CAD-8AC85C66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333" y="4796335"/>
              <a:ext cx="6505224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kumimoji="0"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2" descr="icon-test.png">
              <a:extLst>
                <a:ext uri="{FF2B5EF4-FFF2-40B4-BE49-F238E27FC236}">
                  <a16:creationId xmlns:a16="http://schemas.microsoft.com/office/drawing/2014/main" id="{620F7C7E-FD57-485A-8F0E-A20109CE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0" y="4557889"/>
              <a:ext cx="790222" cy="79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19">
            <a:extLst>
              <a:ext uri="{FF2B5EF4-FFF2-40B4-BE49-F238E27FC236}">
                <a16:creationId xmlns:a16="http://schemas.microsoft.com/office/drawing/2014/main" id="{20C8C66D-5CE0-4806-B34B-318D327754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81456" y="4783905"/>
            <a:ext cx="6432550" cy="40005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A8D5660-BDE2-41DD-ABE9-69F7210BA047}"/>
              </a:ext>
            </a:extLst>
          </p:cNvPr>
          <p:cNvSpPr txBox="1"/>
          <p:nvPr userDrawn="1"/>
        </p:nvSpPr>
        <p:spPr>
          <a:xfrm>
            <a:off x="3667027" y="4783905"/>
            <a:ext cx="499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9285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8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804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8BAE0-7658-4E17-98A9-CC15512C4E8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542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/>
              <a:t>基于</a:t>
            </a:r>
            <a:r>
              <a:rPr lang="en-US" altLang="zh-CN" b="1"/>
              <a:t>Linux</a:t>
            </a:r>
            <a:r>
              <a:rPr lang="zh-CN" altLang="en-US" b="1"/>
              <a:t>操作系统</a:t>
            </a:r>
            <a:r>
              <a:rPr lang="zh-CN" altLang="en-US" b="1" dirty="0"/>
              <a:t>和龙芯</a:t>
            </a:r>
            <a:r>
              <a:rPr lang="en-US" altLang="zh-CN" b="1" dirty="0"/>
              <a:t>SOC</a:t>
            </a:r>
            <a:br>
              <a:rPr lang="en-US" altLang="zh-CN" b="1" dirty="0"/>
            </a:br>
            <a:r>
              <a:rPr lang="zh-CN" altLang="en-US" b="1" dirty="0"/>
              <a:t>的应用与开发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6AAB75-E540-453C-9C98-B6E254C36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6585" y="3626954"/>
            <a:ext cx="8745415" cy="517526"/>
          </a:xfrm>
        </p:spPr>
        <p:txBody>
          <a:bodyPr/>
          <a:lstStyle/>
          <a:p>
            <a:r>
              <a:rPr lang="zh-CN" altLang="en-US" sz="4000" b="1" dirty="0"/>
              <a:t>第九讲 嵌入式</a:t>
            </a:r>
            <a:r>
              <a:rPr lang="en-US" altLang="zh-CN" sz="4000" b="1" dirty="0"/>
              <a:t> Linux </a:t>
            </a:r>
          </a:p>
          <a:p>
            <a:r>
              <a:rPr lang="zh-CN" altLang="en-US" sz="4000" b="1" dirty="0"/>
              <a:t>操作系统外设</a:t>
            </a:r>
            <a:r>
              <a:rPr lang="en-US" altLang="zh-CN" sz="4000" b="1" dirty="0"/>
              <a:t>5-CAN</a:t>
            </a:r>
            <a:r>
              <a:rPr lang="zh-CN" altLang="en-US" sz="4000" b="1" dirty="0"/>
              <a:t>总线接口操作</a:t>
            </a:r>
            <a:endParaRPr lang="zh-CN" altLang="en-US" sz="4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39703B-5DDF-429F-B382-EF61BE90673B}"/>
              </a:ext>
            </a:extLst>
          </p:cNvPr>
          <p:cNvSpPr/>
          <p:nvPr/>
        </p:nvSpPr>
        <p:spPr>
          <a:xfrm>
            <a:off x="5124162" y="4903708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南京工业大学 孙冬梅</a:t>
            </a:r>
          </a:p>
        </p:txBody>
      </p:sp>
    </p:spTree>
    <p:extLst>
      <p:ext uri="{BB962C8B-B14F-4D97-AF65-F5344CB8AC3E}">
        <p14:creationId xmlns:p14="http://schemas.microsoft.com/office/powerpoint/2010/main" val="24438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4BB44-D85E-4D13-B82A-D1034D9B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B66149A8-F143-4804-B0A4-D8125CB4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722" y="2025775"/>
            <a:ext cx="3875087" cy="7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kumimoji="0"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699F7B-A661-4836-9F36-B72F9EB8639B}"/>
              </a:ext>
            </a:extLst>
          </p:cNvPr>
          <p:cNvSpPr/>
          <p:nvPr/>
        </p:nvSpPr>
        <p:spPr bwMode="auto">
          <a:xfrm>
            <a:off x="3755472" y="1013070"/>
            <a:ext cx="526120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spcAft>
                <a:spcPts val="1800"/>
              </a:spcAft>
              <a:defRPr/>
            </a:pPr>
            <a:r>
              <a:rPr kumimoji="0"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感谢聆听！！</a:t>
            </a:r>
            <a:endParaRPr kumimoji="0"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603A444-05F6-4717-A591-B2D971BD2352}"/>
              </a:ext>
            </a:extLst>
          </p:cNvPr>
          <p:cNvSpPr txBox="1"/>
          <p:nvPr/>
        </p:nvSpPr>
        <p:spPr>
          <a:xfrm>
            <a:off x="3049793" y="4790947"/>
            <a:ext cx="65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助力 国产芯片 国产操作系统 嵌入式系统开发！！！</a:t>
            </a: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46AC0E2E-5693-43A3-AD19-C6CB0C9E8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902" y="3804823"/>
            <a:ext cx="6504595" cy="3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基于自主可控基础软硬件的嵌入式系统教学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12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id="{EC639FFE-85B4-4ACF-A396-1F949981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483" y="3364815"/>
            <a:ext cx="3579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2 . </a:t>
            </a:r>
            <a:r>
              <a:rPr lang="en-US" altLang="zh-CN" i="1" dirty="0" err="1"/>
              <a:t>SocketCAN</a:t>
            </a:r>
            <a:endParaRPr lang="zh-CN" altLang="en-US" i="1" dirty="0"/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DC2D20B1-8DA5-4F68-8FC0-DBF19A8D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483" y="3979324"/>
            <a:ext cx="3579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 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测试工具使用</a:t>
            </a:r>
            <a:endParaRPr lang="zh-CN" altLang="en-US" i="1" dirty="0"/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89E05788-BF37-4371-B6C2-B62457E9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483" y="2750306"/>
            <a:ext cx="3984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2400" i="1" dirty="0"/>
              <a:t>CAN</a:t>
            </a:r>
            <a:r>
              <a:rPr lang="zh-CN" altLang="en-US" sz="2400" i="1" dirty="0"/>
              <a:t>总线基础 </a:t>
            </a:r>
            <a:endParaRPr kumimoji="0" lang="zh-CN" altLang="en-US" sz="2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C5A7BFF-C5F6-4F32-A83E-FEDB43D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50" y="117671"/>
            <a:ext cx="9138249" cy="639762"/>
          </a:xfrm>
        </p:spPr>
        <p:txBody>
          <a:bodyPr/>
          <a:lstStyle/>
          <a:p>
            <a:r>
              <a:rPr lang="zh-CN" altLang="en-US" dirty="0"/>
              <a:t>第九讲嵌入式</a:t>
            </a:r>
            <a:r>
              <a:rPr lang="en-US" altLang="zh-CN" dirty="0"/>
              <a:t> Linux</a:t>
            </a:r>
            <a:r>
              <a:rPr lang="zh-CN" altLang="en-US" dirty="0"/>
              <a:t>外设</a:t>
            </a:r>
            <a:r>
              <a:rPr lang="en-US" altLang="zh-CN" dirty="0"/>
              <a:t>5-CAN</a:t>
            </a:r>
            <a:r>
              <a:rPr lang="zh-CN" altLang="en-US" dirty="0"/>
              <a:t>总线接口操作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39A1E5-444F-4581-A9F9-7CB5C251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" y="1250755"/>
            <a:ext cx="65722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678E81E-5397-4C6B-8AD5-90F7FBC5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483" y="4532278"/>
            <a:ext cx="39846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 </a:t>
            </a:r>
            <a:r>
              <a:rPr lang="en-US" altLang="zh-CN" i="1" dirty="0"/>
              <a:t>CAN</a:t>
            </a:r>
            <a:r>
              <a:rPr lang="zh-CN" altLang="zh-CN" i="1" dirty="0"/>
              <a:t>的</a:t>
            </a:r>
            <a:r>
              <a:rPr lang="en-US" altLang="zh-CN" i="1" dirty="0"/>
              <a:t>socket</a:t>
            </a:r>
            <a:r>
              <a:rPr lang="zh-CN" altLang="zh-CN" i="1" dirty="0"/>
              <a:t>收发</a:t>
            </a:r>
            <a:endParaRPr kumimoji="0" lang="zh-CN" altLang="en-US" sz="2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30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en-US" altLang="zh-CN" i="1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总线基础 </a:t>
            </a:r>
          </a:p>
        </p:txBody>
      </p:sp>
      <p:pic>
        <p:nvPicPr>
          <p:cNvPr id="6" name="内容占位符 7">
            <a:extLst>
              <a:ext uri="{FF2B5EF4-FFF2-40B4-BE49-F238E27FC236}">
                <a16:creationId xmlns:a16="http://schemas.microsoft.com/office/drawing/2014/main" id="{EBFEDB26-B28B-440B-AE75-17148874F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32" y="1108967"/>
            <a:ext cx="8693335" cy="4895850"/>
          </a:xfrm>
        </p:spPr>
      </p:pic>
    </p:spTree>
    <p:extLst>
      <p:ext uri="{BB962C8B-B14F-4D97-AF65-F5344CB8AC3E}">
        <p14:creationId xmlns:p14="http://schemas.microsoft.com/office/powerpoint/2010/main" val="251153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 err="1"/>
              <a:t>SocketCAN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内核源码</a:t>
            </a:r>
            <a:r>
              <a:rPr lang="zh-CN" altLang="en-US" dirty="0"/>
              <a:t>下</a:t>
            </a:r>
            <a:endParaRPr lang="en-US" altLang="zh-CN" dirty="0"/>
          </a:p>
          <a:p>
            <a:r>
              <a:rPr lang="en-US" altLang="zh-CN" dirty="0"/>
              <a:t>\linux-3.0.101\Documentation\networking\can.txt</a:t>
            </a:r>
          </a:p>
          <a:p>
            <a:r>
              <a:rPr lang="en-US" altLang="zh-CN" dirty="0"/>
              <a:t>CAN </a:t>
            </a:r>
            <a:r>
              <a:rPr lang="zh-CN" altLang="en-US" dirty="0"/>
              <a:t>控制器局域网络协议族之 </a:t>
            </a:r>
            <a:r>
              <a:rPr lang="en-US" altLang="zh-CN" dirty="0"/>
              <a:t>Readme </a:t>
            </a:r>
            <a:r>
              <a:rPr lang="zh-CN" altLang="en-US" dirty="0"/>
              <a:t>文件。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在该文档的后边附加一个</a:t>
            </a:r>
            <a:r>
              <a:rPr lang="en-US" altLang="zh-CN" dirty="0"/>
              <a:t>CAN</a:t>
            </a:r>
            <a:r>
              <a:rPr lang="zh-CN" altLang="en-US" dirty="0"/>
              <a:t>收发测试程序，用于与下位机通信。</a:t>
            </a:r>
          </a:p>
        </p:txBody>
      </p:sp>
    </p:spTree>
    <p:extLst>
      <p:ext uri="{BB962C8B-B14F-4D97-AF65-F5344CB8AC3E}">
        <p14:creationId xmlns:p14="http://schemas.microsoft.com/office/powerpoint/2010/main" val="371247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测试工具使用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工具：</a:t>
            </a:r>
            <a:r>
              <a:rPr lang="en-US" altLang="zh-CN" dirty="0"/>
              <a:t>iproute2</a:t>
            </a:r>
          </a:p>
          <a:p>
            <a:r>
              <a:rPr lang="en-US" altLang="zh-CN" dirty="0"/>
              <a:t>ifconfig –a</a:t>
            </a:r>
          </a:p>
          <a:p>
            <a:pPr lvl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./</a:t>
            </a:r>
            <a:r>
              <a:rPr lang="en-US" altLang="zh-CN" dirty="0" err="1"/>
              <a:t>ip</a:t>
            </a:r>
            <a:r>
              <a:rPr lang="en-US" altLang="zh-CN" dirty="0"/>
              <a:t> link set can0 down</a:t>
            </a:r>
            <a:endParaRPr lang="zh-CN" altLang="zh-CN" dirty="0"/>
          </a:p>
          <a:p>
            <a:pPr latinLnBrk="1"/>
            <a:r>
              <a:rPr lang="en-US" altLang="zh-CN" dirty="0"/>
              <a:t>./</a:t>
            </a:r>
            <a:r>
              <a:rPr lang="en-US" altLang="zh-CN" dirty="0" err="1"/>
              <a:t>ip</a:t>
            </a:r>
            <a:r>
              <a:rPr lang="en-US" altLang="zh-CN" dirty="0"/>
              <a:t> link set can0 up type can bitrate 250000</a:t>
            </a:r>
          </a:p>
          <a:p>
            <a:pPr latinLnBrk="1"/>
            <a:r>
              <a:rPr lang="en-US" altLang="zh-CN" dirty="0"/>
              <a:t>./</a:t>
            </a:r>
            <a:r>
              <a:rPr lang="en-US" altLang="zh-CN" dirty="0" err="1"/>
              <a:t>ip</a:t>
            </a:r>
            <a:r>
              <a:rPr lang="en-US" altLang="zh-CN" dirty="0"/>
              <a:t> -details link show can0</a:t>
            </a:r>
          </a:p>
          <a:p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74659D-F90D-438E-A3DC-7BD5587F0842}"/>
              </a:ext>
            </a:extLst>
          </p:cNvPr>
          <p:cNvSpPr/>
          <p:nvPr/>
        </p:nvSpPr>
        <p:spPr>
          <a:xfrm>
            <a:off x="6341806" y="1027610"/>
            <a:ext cx="5850194" cy="483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zh-CN" altLang="en-US" sz="2800" dirty="0"/>
              <a:t>工具：</a:t>
            </a:r>
            <a:r>
              <a:rPr lang="en-US" altLang="zh-CN" sz="2800" dirty="0" err="1"/>
              <a:t>canutils</a:t>
            </a:r>
            <a:endParaRPr lang="en-US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canconfig</a:t>
            </a:r>
            <a:r>
              <a:rPr lang="en-US" altLang="zh-CN" sz="2800" dirty="0"/>
              <a:t> can0 bitrate 250000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canconfig</a:t>
            </a:r>
            <a:r>
              <a:rPr lang="en-US" altLang="zh-CN" sz="2800" dirty="0"/>
              <a:t> can0 start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canconfig</a:t>
            </a:r>
            <a:r>
              <a:rPr lang="en-US" altLang="zh-CN" sz="2800" dirty="0"/>
              <a:t> can0 restart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canconfig</a:t>
            </a:r>
            <a:r>
              <a:rPr lang="en-US" altLang="zh-CN" sz="2800" dirty="0"/>
              <a:t> can0 stop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canecho</a:t>
            </a:r>
            <a:r>
              <a:rPr lang="en-US" altLang="zh-CN" sz="2800" dirty="0"/>
              <a:t> can0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 ./</a:t>
            </a:r>
            <a:r>
              <a:rPr lang="en-US" altLang="zh-CN" sz="2800" dirty="0" err="1"/>
              <a:t>cansend</a:t>
            </a:r>
            <a:r>
              <a:rPr lang="en-US" altLang="zh-CN" sz="2800" dirty="0"/>
              <a:t> can0 --identifier=0x123 0x11 0x22 0x33 0x44 0x55 0x66 0x77 0x88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candump</a:t>
            </a:r>
            <a:r>
              <a:rPr lang="en-US" altLang="zh-CN" sz="2800" dirty="0"/>
              <a:t> can0</a:t>
            </a:r>
            <a:endParaRPr lang="zh-CN" altLang="zh-CN" sz="2800" dirty="0"/>
          </a:p>
          <a:p>
            <a:pPr latinLnBrk="1"/>
            <a:r>
              <a:rPr lang="en-US" altLang="zh-CN" sz="2800" dirty="0"/>
              <a:t>./</a:t>
            </a:r>
            <a:r>
              <a:rPr lang="en-US" altLang="zh-CN" sz="2800" dirty="0" err="1"/>
              <a:t>candump</a:t>
            </a:r>
            <a:r>
              <a:rPr lang="en-US" altLang="zh-CN" sz="2800" dirty="0"/>
              <a:t> can0 --filter=0x123:0x7ff</a:t>
            </a:r>
            <a:endParaRPr lang="zh-CN" altLang="zh-CN" sz="2800" dirty="0"/>
          </a:p>
        </p:txBody>
      </p:sp>
    </p:spTree>
    <p:extLst>
      <p:ext uri="{BB962C8B-B14F-4D97-AF65-F5344CB8AC3E}">
        <p14:creationId xmlns:p14="http://schemas.microsoft.com/office/powerpoint/2010/main" val="9707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测试工具使用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075E17-425D-42B9-9CFA-49B109AE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测试工具使用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74659D-F90D-438E-A3DC-7BD5587F0842}"/>
              </a:ext>
            </a:extLst>
          </p:cNvPr>
          <p:cNvSpPr/>
          <p:nvPr/>
        </p:nvSpPr>
        <p:spPr>
          <a:xfrm>
            <a:off x="6341806" y="1027610"/>
            <a:ext cx="5850194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endParaRPr lang="zh-CN" altLang="zh-CN" sz="2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555F7B-02D8-498C-B258-F2CA82ED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CAN</a:t>
            </a:r>
            <a:r>
              <a:rPr lang="zh-CN" altLang="zh-CN" dirty="0"/>
              <a:t>的</a:t>
            </a:r>
            <a:r>
              <a:rPr lang="en-US" altLang="zh-CN" dirty="0"/>
              <a:t>socket</a:t>
            </a:r>
            <a:r>
              <a:rPr lang="zh-CN" altLang="zh-CN" dirty="0"/>
              <a:t>收发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zh-CN" altLang="zh-CN" dirty="0"/>
              <a:t>初始化</a:t>
            </a:r>
            <a:endParaRPr lang="en-US" altLang="zh-CN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zh-CN" dirty="0"/>
              <a:t>数据发送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zh-CN" dirty="0"/>
              <a:t>　数据接收</a:t>
            </a:r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zh-CN" dirty="0"/>
              <a:t>　错误处理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zh-CN" dirty="0"/>
              <a:t>　过滤规则设置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CN" dirty="0"/>
              <a:t>报文发送程序</a:t>
            </a:r>
            <a:r>
              <a:rPr lang="en-US" altLang="zh-CN" dirty="0"/>
              <a:t> </a:t>
            </a:r>
            <a:r>
              <a:rPr lang="en-US" altLang="zh-CN" dirty="0" err="1"/>
              <a:t>canappsend.c</a:t>
            </a:r>
            <a:endParaRPr lang="en-US" altLang="zh-CN" dirty="0"/>
          </a:p>
          <a:p>
            <a:r>
              <a:rPr lang="zh-CN" altLang="zh-CN" dirty="0"/>
              <a:t>报文过滤接收程序</a:t>
            </a:r>
            <a:r>
              <a:rPr lang="en-US" altLang="zh-CN" dirty="0"/>
              <a:t> </a:t>
            </a:r>
            <a:r>
              <a:rPr lang="en-US" altLang="zh-CN" dirty="0" err="1"/>
              <a:t>canappreceive.c</a:t>
            </a:r>
            <a:endParaRPr lang="en-US" altLang="zh-CN" dirty="0"/>
          </a:p>
          <a:p>
            <a:r>
              <a:rPr lang="zh-CN" altLang="en-US" dirty="0"/>
              <a:t>连接</a:t>
            </a:r>
            <a:r>
              <a:rPr lang="en-US" altLang="zh-CN" dirty="0"/>
              <a:t>USB-CAN</a:t>
            </a:r>
            <a:r>
              <a:rPr lang="zh-CN" altLang="en-US" dirty="0"/>
              <a:t>模块，查看发送与接收</a:t>
            </a:r>
            <a:endParaRPr lang="zh-CN" altLang="zh-CN" dirty="0"/>
          </a:p>
          <a:p>
            <a:pPr marL="514350" indent="-514350">
              <a:buAutoNum type="arabicPeriod"/>
            </a:pP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068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4D8E46-4957-45BB-9D8F-60A0B8F71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C3564-C725-459F-A65B-0D8DF711C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B4174-AF8C-4122-90E1-1E4CC7B5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CAN</a:t>
            </a:r>
            <a:r>
              <a:rPr lang="zh-CN" altLang="zh-CN" dirty="0"/>
              <a:t>的</a:t>
            </a:r>
            <a:r>
              <a:rPr lang="en-US" altLang="zh-CN" dirty="0"/>
              <a:t>socket</a:t>
            </a:r>
            <a:r>
              <a:rPr lang="zh-CN" altLang="zh-CN" dirty="0"/>
              <a:t>收发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4646B2E-EA2A-4EEA-A754-B1DD03E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1675CF-0FD4-4535-93ED-99BAD99D6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7111"/>
      </p:ext>
    </p:extLst>
  </p:cSld>
  <p:clrMapOvr>
    <a:masterClrMapping/>
  </p:clrMapOvr>
</p:sld>
</file>

<file path=ppt/theme/theme1.xml><?xml version="1.0" encoding="utf-8"?>
<a:theme xmlns:a="http://schemas.openxmlformats.org/drawingml/2006/main" name="孙冬梅PPT母版_V6.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孙冬梅PPT母版_V6.0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孙冬梅PPT母版_V6.0</Template>
  <TotalTime>5356</TotalTime>
  <Words>290</Words>
  <Application>Microsoft Office PowerPoint</Application>
  <PresentationFormat>宽屏</PresentationFormat>
  <Paragraphs>72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微软雅黑</vt:lpstr>
      <vt:lpstr>Arial</vt:lpstr>
      <vt:lpstr>孙冬梅PPT母版_V6.0</vt:lpstr>
      <vt:lpstr>1_孙冬梅PPT母版_V6.0</vt:lpstr>
      <vt:lpstr>基于Linux操作系统和龙芯SOC 的应用与开发</vt:lpstr>
      <vt:lpstr>第九讲嵌入式 Linux外设5-CAN总线接口操作</vt:lpstr>
      <vt:lpstr>1. CAN总线基础 </vt:lpstr>
      <vt:lpstr>2. SocketCAN</vt:lpstr>
      <vt:lpstr>3.测试工具使用</vt:lpstr>
      <vt:lpstr>3.测试工具使用</vt:lpstr>
      <vt:lpstr>3.测试工具使用</vt:lpstr>
      <vt:lpstr>4. CAN的socket收发</vt:lpstr>
      <vt:lpstr>4. CAN的socket收发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基于龙芯-RTThread 网络编程及应用</dc:title>
  <dc:creator>孙 冬梅</dc:creator>
  <cp:lastModifiedBy>孙 冬梅</cp:lastModifiedBy>
  <cp:revision>630</cp:revision>
  <cp:lastPrinted>2019-06-21T01:02:15Z</cp:lastPrinted>
  <dcterms:created xsi:type="dcterms:W3CDTF">2019-05-27T01:44:11Z</dcterms:created>
  <dcterms:modified xsi:type="dcterms:W3CDTF">2020-04-20T01:06:47Z</dcterms:modified>
</cp:coreProperties>
</file>